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89" r:id="rId3"/>
    <p:sldId id="281" r:id="rId4"/>
    <p:sldId id="287" r:id="rId5"/>
    <p:sldId id="278" r:id="rId6"/>
    <p:sldId id="279" r:id="rId7"/>
    <p:sldId id="284" r:id="rId8"/>
    <p:sldId id="285" r:id="rId9"/>
    <p:sldId id="290" r:id="rId10"/>
    <p:sldId id="286" r:id="rId11"/>
    <p:sldId id="256" r:id="rId12"/>
    <p:sldId id="264" r:id="rId13"/>
    <p:sldId id="265" r:id="rId14"/>
    <p:sldId id="263" r:id="rId15"/>
    <p:sldId id="277" r:id="rId16"/>
    <p:sldId id="276" r:id="rId17"/>
    <p:sldId id="280" r:id="rId18"/>
    <p:sldId id="275" r:id="rId19"/>
    <p:sldId id="283" r:id="rId20"/>
    <p:sldId id="274" r:id="rId21"/>
    <p:sldId id="282" r:id="rId22"/>
    <p:sldId id="272" r:id="rId23"/>
    <p:sldId id="288" r:id="rId24"/>
    <p:sldId id="273" r:id="rId25"/>
    <p:sldId id="257" r:id="rId26"/>
    <p:sldId id="266" r:id="rId27"/>
    <p:sldId id="267" r:id="rId28"/>
    <p:sldId id="268" r:id="rId29"/>
    <p:sldId id="269" r:id="rId30"/>
    <p:sldId id="270" r:id="rId31"/>
    <p:sldId id="271" r:id="rId32"/>
    <p:sldId id="260" r:id="rId33"/>
    <p:sldId id="261" r:id="rId34"/>
    <p:sldId id="262" r:id="rId35"/>
    <p:sldId id="259" r:id="rId36"/>
  </p:sldIdLst>
  <p:sldSz cx="14544675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2728"/>
    <a:srgbClr val="2D5380"/>
    <a:srgbClr val="FF4F00"/>
    <a:srgbClr val="E7D5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8" autoAdjust="0"/>
    <p:restoredTop sz="94660"/>
  </p:normalViewPr>
  <p:slideViewPr>
    <p:cSldViewPr snapToGrid="0">
      <p:cViewPr varScale="1">
        <p:scale>
          <a:sx n="63" d="100"/>
          <a:sy n="63" d="100"/>
        </p:scale>
        <p:origin x="3676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0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24575,'2'-4'0,"2"-1"0,2-1 0,3-3 0,-2-3 0,1 0 0,1 1 0,0 0 0,-1-1 0,0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1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24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26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27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27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28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30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30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31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32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33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1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34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35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36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37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38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39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40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41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42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43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1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43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45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46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46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36.256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1 0 24575,'19'12'0,"11"6"0,6 3 0,1 0 0,-1-1 0,-2-4 0,-1-5 0,-7 0 0,-8 0-8191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37.445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0 0 24575,'0'0'-8191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38.392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1 1 24575,'0'0'-8191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39.067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1 0 24575,'0'0'-8191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39.811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0 1 24575,'0'0'-8191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40.497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1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41.233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1 0 24575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41.998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1 0 24575,'0'0'-8191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42.922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0 0 24575,'0'0'-8191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43.698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0 1 24575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44.743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1 1 24575,'0'0'-8191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45.517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1 1 24575,'0'0'-8191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4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4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4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4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1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51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5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5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5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5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5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5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5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5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0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1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02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0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0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0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0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0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0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1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1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1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2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24575,'0'2'0,"0"2"0,-2 5 0,0 1 0,-1 1-8191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1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1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1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1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17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1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1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1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2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2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2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24575,'-1'0'0,"-4"0"0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2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2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2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2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2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2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2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2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3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3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3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65 101 24575,'-1'0'0,"-4"-2"0,-3-2 0,-3-3 0,1-1 0,2-3 0,1 0 0,1-4 0,2 0 0,1 0 0,2 2-8191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3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3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3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35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35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24575,'2'-2'0,"1"-2"0,1-1 0,0-1 0,1 0 0,0-2 0,1-1 0,-1-2 0,1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24575,'3'0'0,"4"0"0,0-2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3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24575,'2'0'0,"1"-2"0,2 0 0,2-2 0,1 0 0,-1-2 0,0 1 0,-1-1 0,0 1 0,3 1 0,1 0 0,0 0-8191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3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24575,'0'4'0,"0"4"0,2 3 0,0 2 0,0-2-8191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3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24575,'-1'0'0,"-2"2"0,1 2 0,-2 1 0,-2 1 0,1 1 0,-3 0 0,-2-2 0,1 2 0,0 0 0,2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4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24575,'0'-2'0,"0"-2"0,0-3 0,2 1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4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24575,'2'0'0,"2"0"0,3 2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4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27 24575,'-1'0'0,"-4"0"0,-1 0 0,-2 0 0,-2-2 0,0 0 0,-1-2 0,0 0 0,0 0 0,0 1 0,0 1 0,0 0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4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24575,'-1'0'0,"-4"2"0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4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24575,'-2'0'0,"-2"0"0,-1 2 0,-1 0 0,1 2 0,-2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4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38 24575,'0'-2'0,"-2"0"0,-2-2 0,-3-3 0,-1 1 0,-2 1 0,2 0 0,1-1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5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24575,'2'0'0,"2"0"0,5-2 0,1-2 0,1-1-8191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0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24575,'0'2'0,"-2"0"0,-2 2 0,-6 4 0,-10 6 0,-4 2 0,1 2 0,2 0 0,1-3 0,4-4-8191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5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24575,'-2'2'0,"0"2"0,-3 1 0,1 1 0,-1-1 0,0 1 0,1 2 0,-1-2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5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24575,'0'2'0,"0"2"0,4 3 0,3-1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5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24575,'0'-2'0,"2"-2"0,2-2 0,2-5 0,3-1 0,-1 0 0,0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5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24575,'0'2'0,"0"2"0,0 2 0,0 3 0,0 0 0,-2 0 0,0-1 0,-1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5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24575,'0'2'0,"0"2"0,-2 4 0,0 3 0,-1 1 0,0 0 0,-1-2-8191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5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24575,'0'2'0,"-1"8"0,-4 3 0,1 2 0,0 4 0,1 0 0,1-1 0,0-2 0,2-3-8191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0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24575,'-2'0'0,"-2"0"0,-3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0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24575,'0'-2'0,"0"-2"0,0-3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0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24575,'2'0'0,"2"2"0,2 0 0,1 2 0,0 1 0,1-2 0,0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0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0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24575,'2'-2'0,"2"0"0,1-2 0,1 0 0,3-2 0,2-2 0,3-3 0,0-2 0,2 0 0,0 2 0,-3 1-8191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0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24575,'0'-2'0,"0"-2"0,0-2 0,0-2 0,0-2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06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24575,'-1'0'0,"-2"2"0,-1 0 0,-2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07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24575,'2'0'0,"0"-2"0,2 0 0,0-2 0,2 0 0,-1-2 0,-1-1 0,-1-1 0,-1-1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0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24575,'0'-2'0,"0"-2"0,0-2 0,2-2 0,1-2 0,1-2 0,0-2 0,1 3 0,1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1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24575,'2'0'0,"2"0"0,3 0 0,1 0 0,2 0 0,0 0 0,1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1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24575,'-2'0'0,"0"2"0,-2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1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24575,'0'-2'0,"2"-2"0,1-3 0,-1-1 0,1-2 0,1 0 0,1-1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14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24575,'2'0'0,"3"0"0,1-2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1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24575,'2'-2'0,"2"-2"0,2 0 0,1-2 0,-2-1 0,1-2 0,1 1 0,1 0 0,1 0 0,0 1 0,0 0 0,-1 1 0,0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1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24575,'0'-2'0,"2"0"0,2-1 0,2 2 0,3-1 0,2 0 0,2-1 0,-2-1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0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24575,'2'-2'0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1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24575,'2'0'0,"2"0"0,2 0 0,3 0 0,0 0 0,2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2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24575,'0'2'0,"0"2"0,0 6 0,0 3 0,0 1 0,0 0 0,0 0 0,0-1 0,0-3-8191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2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24575,'0'2'0,"2"0"0,0 2 0,2 1 0,2-2 0,0 2 0,1 1 0,-1 1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2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24575,'4'0'0,"3"0"0,1 0 0,2 0 0,1 0 0,1 0 0,-1 0 0,-2 0-8191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2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24575,'-2'0'0,"-2"0"0,-3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26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24575,'0'2'0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2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24575,'-2'0'0,"-2"0"0,-2 0 0,-4 0 0,-1 0-8191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2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 24575,'-1'-2'0,"-2"-2"0,-1-3 0,0-1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58 24575,'0'-2'0,"0"-2"0,0-3 0,0-1 0,-2 0 0,-2 0 0,-1-2 0,1 0-8191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09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3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3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24575,'2'0'0,"2"0"0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3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46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24575,'3'2'0,"5"1"0,6 0 0,3 0 0,2-2 0,-1 0 0,-1 0 0,0-1 0,-2 0 0,2 0 0,1 0 0,-1 0 0,0 0 0,-4 0-8191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46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24575,'0'-2'0,"0"-4"0,0-2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47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49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24575,'2'0'0,"4"0"0,3 0 0,4 0 0,3 0 0,-1 0-8191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0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1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2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1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3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3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4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5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7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7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8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9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9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00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1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01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03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04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05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06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06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07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08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09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10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1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11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13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14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15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18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19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20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21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22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23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851" y="2945943"/>
            <a:ext cx="12362974" cy="6266897"/>
          </a:xfrm>
        </p:spPr>
        <p:txBody>
          <a:bodyPr anchor="b"/>
          <a:lstStyle>
            <a:lvl1pPr algn="ctr">
              <a:defRPr sz="954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8085" y="9454516"/>
            <a:ext cx="10908506" cy="4345992"/>
          </a:xfrm>
        </p:spPr>
        <p:txBody>
          <a:bodyPr/>
          <a:lstStyle>
            <a:lvl1pPr marL="0" indent="0" algn="ctr">
              <a:buNone/>
              <a:defRPr sz="3817"/>
            </a:lvl1pPr>
            <a:lvl2pPr marL="727222" indent="0" algn="ctr">
              <a:buNone/>
              <a:defRPr sz="3181"/>
            </a:lvl2pPr>
            <a:lvl3pPr marL="1454445" indent="0" algn="ctr">
              <a:buNone/>
              <a:defRPr sz="2863"/>
            </a:lvl3pPr>
            <a:lvl4pPr marL="2181667" indent="0" algn="ctr">
              <a:buNone/>
              <a:defRPr sz="2545"/>
            </a:lvl4pPr>
            <a:lvl5pPr marL="2908889" indent="0" algn="ctr">
              <a:buNone/>
              <a:defRPr sz="2545"/>
            </a:lvl5pPr>
            <a:lvl6pPr marL="3636112" indent="0" algn="ctr">
              <a:buNone/>
              <a:defRPr sz="2545"/>
            </a:lvl6pPr>
            <a:lvl7pPr marL="4363334" indent="0" algn="ctr">
              <a:buNone/>
              <a:defRPr sz="2545"/>
            </a:lvl7pPr>
            <a:lvl8pPr marL="5090556" indent="0" algn="ctr">
              <a:buNone/>
              <a:defRPr sz="2545"/>
            </a:lvl8pPr>
            <a:lvl9pPr marL="5817779" indent="0" algn="ctr">
              <a:buNone/>
              <a:defRPr sz="2545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034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641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08534" y="958369"/>
            <a:ext cx="3136196" cy="1525473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9947" y="958369"/>
            <a:ext cx="9226778" cy="1525473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02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614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372" y="4487671"/>
            <a:ext cx="12544782" cy="7487774"/>
          </a:xfrm>
        </p:spPr>
        <p:txBody>
          <a:bodyPr anchor="b"/>
          <a:lstStyle>
            <a:lvl1pPr>
              <a:defRPr sz="954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2372" y="12046282"/>
            <a:ext cx="12544782" cy="3937644"/>
          </a:xfrm>
        </p:spPr>
        <p:txBody>
          <a:bodyPr/>
          <a:lstStyle>
            <a:lvl1pPr marL="0" indent="0">
              <a:buNone/>
              <a:defRPr sz="3817">
                <a:solidFill>
                  <a:schemeClr val="tx1"/>
                </a:solidFill>
              </a:defRPr>
            </a:lvl1pPr>
            <a:lvl2pPr marL="727222" indent="0">
              <a:buNone/>
              <a:defRPr sz="3181">
                <a:solidFill>
                  <a:schemeClr val="tx1">
                    <a:tint val="75000"/>
                  </a:schemeClr>
                </a:solidFill>
              </a:defRPr>
            </a:lvl2pPr>
            <a:lvl3pPr marL="1454445" indent="0">
              <a:buNone/>
              <a:defRPr sz="2863">
                <a:solidFill>
                  <a:schemeClr val="tx1">
                    <a:tint val="75000"/>
                  </a:schemeClr>
                </a:solidFill>
              </a:defRPr>
            </a:lvl3pPr>
            <a:lvl4pPr marL="2181667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4pPr>
            <a:lvl5pPr marL="2908889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5pPr>
            <a:lvl6pPr marL="3636112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6pPr>
            <a:lvl7pPr marL="4363334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7pPr>
            <a:lvl8pPr marL="5090556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8pPr>
            <a:lvl9pPr marL="5817779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547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9946" y="4791843"/>
            <a:ext cx="6181487" cy="1142125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3242" y="4791843"/>
            <a:ext cx="6181487" cy="1142125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8448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841" y="958373"/>
            <a:ext cx="12544782" cy="347929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1843" y="4412664"/>
            <a:ext cx="6153078" cy="2162578"/>
          </a:xfrm>
        </p:spPr>
        <p:txBody>
          <a:bodyPr anchor="b"/>
          <a:lstStyle>
            <a:lvl1pPr marL="0" indent="0">
              <a:buNone/>
              <a:defRPr sz="3817" b="1"/>
            </a:lvl1pPr>
            <a:lvl2pPr marL="727222" indent="0">
              <a:buNone/>
              <a:defRPr sz="3181" b="1"/>
            </a:lvl2pPr>
            <a:lvl3pPr marL="1454445" indent="0">
              <a:buNone/>
              <a:defRPr sz="2863" b="1"/>
            </a:lvl3pPr>
            <a:lvl4pPr marL="2181667" indent="0">
              <a:buNone/>
              <a:defRPr sz="2545" b="1"/>
            </a:lvl4pPr>
            <a:lvl5pPr marL="2908889" indent="0">
              <a:buNone/>
              <a:defRPr sz="2545" b="1"/>
            </a:lvl5pPr>
            <a:lvl6pPr marL="3636112" indent="0">
              <a:buNone/>
              <a:defRPr sz="2545" b="1"/>
            </a:lvl6pPr>
            <a:lvl7pPr marL="4363334" indent="0">
              <a:buNone/>
              <a:defRPr sz="2545" b="1"/>
            </a:lvl7pPr>
            <a:lvl8pPr marL="5090556" indent="0">
              <a:buNone/>
              <a:defRPr sz="2545" b="1"/>
            </a:lvl8pPr>
            <a:lvl9pPr marL="5817779" indent="0">
              <a:buNone/>
              <a:defRPr sz="2545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1843" y="6575242"/>
            <a:ext cx="6153078" cy="967119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63243" y="4412664"/>
            <a:ext cx="6183381" cy="2162578"/>
          </a:xfrm>
        </p:spPr>
        <p:txBody>
          <a:bodyPr anchor="b"/>
          <a:lstStyle>
            <a:lvl1pPr marL="0" indent="0">
              <a:buNone/>
              <a:defRPr sz="3817" b="1"/>
            </a:lvl1pPr>
            <a:lvl2pPr marL="727222" indent="0">
              <a:buNone/>
              <a:defRPr sz="3181" b="1"/>
            </a:lvl2pPr>
            <a:lvl3pPr marL="1454445" indent="0">
              <a:buNone/>
              <a:defRPr sz="2863" b="1"/>
            </a:lvl3pPr>
            <a:lvl4pPr marL="2181667" indent="0">
              <a:buNone/>
              <a:defRPr sz="2545" b="1"/>
            </a:lvl4pPr>
            <a:lvl5pPr marL="2908889" indent="0">
              <a:buNone/>
              <a:defRPr sz="2545" b="1"/>
            </a:lvl5pPr>
            <a:lvl6pPr marL="3636112" indent="0">
              <a:buNone/>
              <a:defRPr sz="2545" b="1"/>
            </a:lvl6pPr>
            <a:lvl7pPr marL="4363334" indent="0">
              <a:buNone/>
              <a:defRPr sz="2545" b="1"/>
            </a:lvl7pPr>
            <a:lvl8pPr marL="5090556" indent="0">
              <a:buNone/>
              <a:defRPr sz="2545" b="1"/>
            </a:lvl8pPr>
            <a:lvl9pPr marL="5817779" indent="0">
              <a:buNone/>
              <a:defRPr sz="2545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63243" y="6575242"/>
            <a:ext cx="6183381" cy="967119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33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970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472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841" y="1200044"/>
            <a:ext cx="4691036" cy="4200155"/>
          </a:xfrm>
        </p:spPr>
        <p:txBody>
          <a:bodyPr anchor="b"/>
          <a:lstStyle>
            <a:lvl1pPr>
              <a:defRPr sz="509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381" y="2591766"/>
            <a:ext cx="7363242" cy="12792138"/>
          </a:xfrm>
        </p:spPr>
        <p:txBody>
          <a:bodyPr/>
          <a:lstStyle>
            <a:lvl1pPr>
              <a:defRPr sz="5090"/>
            </a:lvl1pPr>
            <a:lvl2pPr>
              <a:defRPr sz="4454"/>
            </a:lvl2pPr>
            <a:lvl3pPr>
              <a:defRPr sz="3817"/>
            </a:lvl3pPr>
            <a:lvl4pPr>
              <a:defRPr sz="3181"/>
            </a:lvl4pPr>
            <a:lvl5pPr>
              <a:defRPr sz="3181"/>
            </a:lvl5pPr>
            <a:lvl6pPr>
              <a:defRPr sz="3181"/>
            </a:lvl6pPr>
            <a:lvl7pPr>
              <a:defRPr sz="3181"/>
            </a:lvl7pPr>
            <a:lvl8pPr>
              <a:defRPr sz="3181"/>
            </a:lvl8pPr>
            <a:lvl9pPr>
              <a:defRPr sz="318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1841" y="5400199"/>
            <a:ext cx="4691036" cy="10004536"/>
          </a:xfrm>
        </p:spPr>
        <p:txBody>
          <a:bodyPr/>
          <a:lstStyle>
            <a:lvl1pPr marL="0" indent="0">
              <a:buNone/>
              <a:defRPr sz="2545"/>
            </a:lvl1pPr>
            <a:lvl2pPr marL="727222" indent="0">
              <a:buNone/>
              <a:defRPr sz="2227"/>
            </a:lvl2pPr>
            <a:lvl3pPr marL="1454445" indent="0">
              <a:buNone/>
              <a:defRPr sz="1909"/>
            </a:lvl3pPr>
            <a:lvl4pPr marL="2181667" indent="0">
              <a:buNone/>
              <a:defRPr sz="1591"/>
            </a:lvl4pPr>
            <a:lvl5pPr marL="2908889" indent="0">
              <a:buNone/>
              <a:defRPr sz="1591"/>
            </a:lvl5pPr>
            <a:lvl6pPr marL="3636112" indent="0">
              <a:buNone/>
              <a:defRPr sz="1591"/>
            </a:lvl6pPr>
            <a:lvl7pPr marL="4363334" indent="0">
              <a:buNone/>
              <a:defRPr sz="1591"/>
            </a:lvl7pPr>
            <a:lvl8pPr marL="5090556" indent="0">
              <a:buNone/>
              <a:defRPr sz="1591"/>
            </a:lvl8pPr>
            <a:lvl9pPr marL="5817779" indent="0">
              <a:buNone/>
              <a:defRPr sz="159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269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841" y="1200044"/>
            <a:ext cx="4691036" cy="4200155"/>
          </a:xfrm>
        </p:spPr>
        <p:txBody>
          <a:bodyPr anchor="b"/>
          <a:lstStyle>
            <a:lvl1pPr>
              <a:defRPr sz="509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83381" y="2591766"/>
            <a:ext cx="7363242" cy="12792138"/>
          </a:xfrm>
        </p:spPr>
        <p:txBody>
          <a:bodyPr anchor="t"/>
          <a:lstStyle>
            <a:lvl1pPr marL="0" indent="0">
              <a:buNone/>
              <a:defRPr sz="5090"/>
            </a:lvl1pPr>
            <a:lvl2pPr marL="727222" indent="0">
              <a:buNone/>
              <a:defRPr sz="4454"/>
            </a:lvl2pPr>
            <a:lvl3pPr marL="1454445" indent="0">
              <a:buNone/>
              <a:defRPr sz="3817"/>
            </a:lvl3pPr>
            <a:lvl4pPr marL="2181667" indent="0">
              <a:buNone/>
              <a:defRPr sz="3181"/>
            </a:lvl4pPr>
            <a:lvl5pPr marL="2908889" indent="0">
              <a:buNone/>
              <a:defRPr sz="3181"/>
            </a:lvl5pPr>
            <a:lvl6pPr marL="3636112" indent="0">
              <a:buNone/>
              <a:defRPr sz="3181"/>
            </a:lvl6pPr>
            <a:lvl7pPr marL="4363334" indent="0">
              <a:buNone/>
              <a:defRPr sz="3181"/>
            </a:lvl7pPr>
            <a:lvl8pPr marL="5090556" indent="0">
              <a:buNone/>
              <a:defRPr sz="3181"/>
            </a:lvl8pPr>
            <a:lvl9pPr marL="5817779" indent="0">
              <a:buNone/>
              <a:defRPr sz="3181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1841" y="5400199"/>
            <a:ext cx="4691036" cy="10004536"/>
          </a:xfrm>
        </p:spPr>
        <p:txBody>
          <a:bodyPr/>
          <a:lstStyle>
            <a:lvl1pPr marL="0" indent="0">
              <a:buNone/>
              <a:defRPr sz="2545"/>
            </a:lvl1pPr>
            <a:lvl2pPr marL="727222" indent="0">
              <a:buNone/>
              <a:defRPr sz="2227"/>
            </a:lvl2pPr>
            <a:lvl3pPr marL="1454445" indent="0">
              <a:buNone/>
              <a:defRPr sz="1909"/>
            </a:lvl3pPr>
            <a:lvl4pPr marL="2181667" indent="0">
              <a:buNone/>
              <a:defRPr sz="1591"/>
            </a:lvl4pPr>
            <a:lvl5pPr marL="2908889" indent="0">
              <a:buNone/>
              <a:defRPr sz="1591"/>
            </a:lvl5pPr>
            <a:lvl6pPr marL="3636112" indent="0">
              <a:buNone/>
              <a:defRPr sz="1591"/>
            </a:lvl6pPr>
            <a:lvl7pPr marL="4363334" indent="0">
              <a:buNone/>
              <a:defRPr sz="1591"/>
            </a:lvl7pPr>
            <a:lvl8pPr marL="5090556" indent="0">
              <a:buNone/>
              <a:defRPr sz="1591"/>
            </a:lvl8pPr>
            <a:lvl9pPr marL="5817779" indent="0">
              <a:buNone/>
              <a:defRPr sz="159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06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9947" y="958373"/>
            <a:ext cx="1254478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9947" y="4791843"/>
            <a:ext cx="1254478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9946" y="16683952"/>
            <a:ext cx="3272552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17924" y="16683952"/>
            <a:ext cx="490882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177" y="16683952"/>
            <a:ext cx="3272552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20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454445" rtl="0" eaLnBrk="1" latinLnBrk="0" hangingPunct="1">
        <a:lnSpc>
          <a:spcPct val="90000"/>
        </a:lnSpc>
        <a:spcBef>
          <a:spcPct val="0"/>
        </a:spcBef>
        <a:buNone/>
        <a:defRPr sz="69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3611" indent="-363611" algn="l" defTabSz="1454445" rtl="0" eaLnBrk="1" latinLnBrk="0" hangingPunct="1">
        <a:lnSpc>
          <a:spcPct val="90000"/>
        </a:lnSpc>
        <a:spcBef>
          <a:spcPts val="1591"/>
        </a:spcBef>
        <a:buFont typeface="Arial" panose="020B0604020202020204" pitchFamily="34" charset="0"/>
        <a:buChar char="•"/>
        <a:defRPr sz="4454" kern="1200">
          <a:solidFill>
            <a:schemeClr val="tx1"/>
          </a:solidFill>
          <a:latin typeface="+mn-lt"/>
          <a:ea typeface="+mn-ea"/>
          <a:cs typeface="+mn-cs"/>
        </a:defRPr>
      </a:lvl1pPr>
      <a:lvl2pPr marL="1090833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3817" kern="1200">
          <a:solidFill>
            <a:schemeClr val="tx1"/>
          </a:solidFill>
          <a:latin typeface="+mn-lt"/>
          <a:ea typeface="+mn-ea"/>
          <a:cs typeface="+mn-cs"/>
        </a:defRPr>
      </a:lvl2pPr>
      <a:lvl3pPr marL="1818056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3181" kern="1200">
          <a:solidFill>
            <a:schemeClr val="tx1"/>
          </a:solidFill>
          <a:latin typeface="+mn-lt"/>
          <a:ea typeface="+mn-ea"/>
          <a:cs typeface="+mn-cs"/>
        </a:defRPr>
      </a:lvl3pPr>
      <a:lvl4pPr marL="2545278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4pPr>
      <a:lvl5pPr marL="3272500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5pPr>
      <a:lvl6pPr marL="3999723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6pPr>
      <a:lvl7pPr marL="4726945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7pPr>
      <a:lvl8pPr marL="5454167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8pPr>
      <a:lvl9pPr marL="6181390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1pPr>
      <a:lvl2pPr marL="727222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2pPr>
      <a:lvl3pPr marL="1454445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3pPr>
      <a:lvl4pPr marL="2181667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4pPr>
      <a:lvl5pPr marL="2908889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5pPr>
      <a:lvl6pPr marL="3636112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6pPr>
      <a:lvl7pPr marL="4363334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7pPr>
      <a:lvl8pPr marL="5090556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8pPr>
      <a:lvl9pPr marL="5817779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42" Type="http://schemas.openxmlformats.org/officeDocument/2006/relationships/image" Target="../media/image39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41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openxmlformats.org/officeDocument/2006/relationships/image" Target="../media/image3.tmp"/><Relationship Id="rId9" Type="http://schemas.openxmlformats.org/officeDocument/2006/relationships/image" Target="../media/image8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11.tmp"/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12" Type="http://schemas.openxmlformats.org/officeDocument/2006/relationships/image" Target="../media/image95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tmp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5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4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0" Type="http://schemas.openxmlformats.org/officeDocument/2006/relationships/image" Target="../media/image12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6.tmp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7.tmp"/><Relationship Id="rId3" Type="http://schemas.openxmlformats.org/officeDocument/2006/relationships/image" Target="../media/image109.png"/><Relationship Id="rId21" Type="http://schemas.openxmlformats.org/officeDocument/2006/relationships/image" Target="../media/image5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6.tmp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5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tmp"/><Relationship Id="rId2" Type="http://schemas.openxmlformats.org/officeDocument/2006/relationships/image" Target="../media/image126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tmp"/><Relationship Id="rId13" Type="http://schemas.openxmlformats.org/officeDocument/2006/relationships/image" Target="../media/image139.tmp"/><Relationship Id="rId18" Type="http://schemas.openxmlformats.org/officeDocument/2006/relationships/image" Target="../media/image144.tmp"/><Relationship Id="rId26" Type="http://schemas.openxmlformats.org/officeDocument/2006/relationships/image" Target="../media/image152.tmp"/><Relationship Id="rId3" Type="http://schemas.openxmlformats.org/officeDocument/2006/relationships/image" Target="../media/image129.tmp"/><Relationship Id="rId21" Type="http://schemas.openxmlformats.org/officeDocument/2006/relationships/image" Target="../media/image147.tmp"/><Relationship Id="rId7" Type="http://schemas.openxmlformats.org/officeDocument/2006/relationships/image" Target="../media/image133.tmp"/><Relationship Id="rId12" Type="http://schemas.openxmlformats.org/officeDocument/2006/relationships/image" Target="../media/image138.tmp"/><Relationship Id="rId17" Type="http://schemas.openxmlformats.org/officeDocument/2006/relationships/image" Target="../media/image143.tmp"/><Relationship Id="rId25" Type="http://schemas.openxmlformats.org/officeDocument/2006/relationships/image" Target="../media/image151.tmp"/><Relationship Id="rId2" Type="http://schemas.openxmlformats.org/officeDocument/2006/relationships/image" Target="../media/image128.tmp"/><Relationship Id="rId16" Type="http://schemas.openxmlformats.org/officeDocument/2006/relationships/image" Target="../media/image142.tmp"/><Relationship Id="rId20" Type="http://schemas.openxmlformats.org/officeDocument/2006/relationships/image" Target="../media/image14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tmp"/><Relationship Id="rId11" Type="http://schemas.openxmlformats.org/officeDocument/2006/relationships/image" Target="../media/image137.tmp"/><Relationship Id="rId24" Type="http://schemas.openxmlformats.org/officeDocument/2006/relationships/image" Target="../media/image150.tmp"/><Relationship Id="rId5" Type="http://schemas.openxmlformats.org/officeDocument/2006/relationships/image" Target="../media/image131.tmp"/><Relationship Id="rId15" Type="http://schemas.openxmlformats.org/officeDocument/2006/relationships/image" Target="../media/image141.tmp"/><Relationship Id="rId23" Type="http://schemas.openxmlformats.org/officeDocument/2006/relationships/image" Target="../media/image149.tmp"/><Relationship Id="rId10" Type="http://schemas.openxmlformats.org/officeDocument/2006/relationships/image" Target="../media/image136.tmp"/><Relationship Id="rId19" Type="http://schemas.openxmlformats.org/officeDocument/2006/relationships/image" Target="../media/image145.tmp"/><Relationship Id="rId4" Type="http://schemas.openxmlformats.org/officeDocument/2006/relationships/image" Target="../media/image130.tmp"/><Relationship Id="rId9" Type="http://schemas.openxmlformats.org/officeDocument/2006/relationships/image" Target="../media/image135.tmp"/><Relationship Id="rId14" Type="http://schemas.openxmlformats.org/officeDocument/2006/relationships/image" Target="../media/image140.tmp"/><Relationship Id="rId22" Type="http://schemas.openxmlformats.org/officeDocument/2006/relationships/image" Target="../media/image148.tm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tmp"/><Relationship Id="rId13" Type="http://schemas.openxmlformats.org/officeDocument/2006/relationships/image" Target="../media/image164.tmp"/><Relationship Id="rId3" Type="http://schemas.openxmlformats.org/officeDocument/2006/relationships/image" Target="../media/image154.tmp"/><Relationship Id="rId7" Type="http://schemas.openxmlformats.org/officeDocument/2006/relationships/image" Target="../media/image158.tmp"/><Relationship Id="rId12" Type="http://schemas.openxmlformats.org/officeDocument/2006/relationships/image" Target="../media/image163.tmp"/><Relationship Id="rId17" Type="http://schemas.openxmlformats.org/officeDocument/2006/relationships/image" Target="../media/image152.tmp"/><Relationship Id="rId2" Type="http://schemas.openxmlformats.org/officeDocument/2006/relationships/image" Target="../media/image153.tmp"/><Relationship Id="rId16" Type="http://schemas.openxmlformats.org/officeDocument/2006/relationships/image" Target="../media/image16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tmp"/><Relationship Id="rId11" Type="http://schemas.openxmlformats.org/officeDocument/2006/relationships/image" Target="../media/image162.tmp"/><Relationship Id="rId5" Type="http://schemas.openxmlformats.org/officeDocument/2006/relationships/image" Target="../media/image156.tmp"/><Relationship Id="rId15" Type="http://schemas.openxmlformats.org/officeDocument/2006/relationships/image" Target="../media/image166.tmp"/><Relationship Id="rId10" Type="http://schemas.openxmlformats.org/officeDocument/2006/relationships/image" Target="../media/image161.tmp"/><Relationship Id="rId4" Type="http://schemas.openxmlformats.org/officeDocument/2006/relationships/image" Target="../media/image155.tmp"/><Relationship Id="rId9" Type="http://schemas.openxmlformats.org/officeDocument/2006/relationships/image" Target="../media/image160.tmp"/><Relationship Id="rId14" Type="http://schemas.openxmlformats.org/officeDocument/2006/relationships/image" Target="../media/image165.tm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mp"/><Relationship Id="rId13" Type="http://schemas.openxmlformats.org/officeDocument/2006/relationships/image" Target="../media/image32.tmp"/><Relationship Id="rId3" Type="http://schemas.openxmlformats.org/officeDocument/2006/relationships/image" Target="../media/image22.tmp"/><Relationship Id="rId7" Type="http://schemas.openxmlformats.org/officeDocument/2006/relationships/image" Target="../media/image26.tmp"/><Relationship Id="rId12" Type="http://schemas.openxmlformats.org/officeDocument/2006/relationships/image" Target="../media/image31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mp"/><Relationship Id="rId11" Type="http://schemas.openxmlformats.org/officeDocument/2006/relationships/image" Target="../media/image30.tmp"/><Relationship Id="rId5" Type="http://schemas.openxmlformats.org/officeDocument/2006/relationships/image" Target="../media/image24.tmp"/><Relationship Id="rId10" Type="http://schemas.openxmlformats.org/officeDocument/2006/relationships/image" Target="../media/image29.tmp"/><Relationship Id="rId4" Type="http://schemas.openxmlformats.org/officeDocument/2006/relationships/image" Target="../media/image23.tmp"/><Relationship Id="rId9" Type="http://schemas.openxmlformats.org/officeDocument/2006/relationships/image" Target="../media/image28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mp"/><Relationship Id="rId2" Type="http://schemas.openxmlformats.org/officeDocument/2006/relationships/image" Target="../media/image16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tmp"/><Relationship Id="rId5" Type="http://schemas.openxmlformats.org/officeDocument/2006/relationships/image" Target="../media/image170.tmp"/><Relationship Id="rId4" Type="http://schemas.openxmlformats.org/officeDocument/2006/relationships/image" Target="../media/image169.tmp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90.png"/><Relationship Id="rId21" Type="http://schemas.openxmlformats.org/officeDocument/2006/relationships/customXml" Target="../ink/ink14.xml"/><Relationship Id="rId42" Type="http://schemas.openxmlformats.org/officeDocument/2006/relationships/customXml" Target="../ink/ink27.xml"/><Relationship Id="rId63" Type="http://schemas.openxmlformats.org/officeDocument/2006/relationships/image" Target="../media/image630.png"/><Relationship Id="rId84" Type="http://schemas.openxmlformats.org/officeDocument/2006/relationships/customXml" Target="../ink/ink52.xml"/><Relationship Id="rId138" Type="http://schemas.openxmlformats.org/officeDocument/2006/relationships/customXml" Target="../ink/ink98.xml"/><Relationship Id="rId159" Type="http://schemas.openxmlformats.org/officeDocument/2006/relationships/customXml" Target="../ink/ink119.xml"/><Relationship Id="rId170" Type="http://schemas.openxmlformats.org/officeDocument/2006/relationships/customXml" Target="../ink/ink128.xml"/><Relationship Id="rId191" Type="http://schemas.openxmlformats.org/officeDocument/2006/relationships/customXml" Target="../ink/ink149.xml"/><Relationship Id="rId205" Type="http://schemas.openxmlformats.org/officeDocument/2006/relationships/customXml" Target="../ink/ink163.xml"/><Relationship Id="rId226" Type="http://schemas.openxmlformats.org/officeDocument/2006/relationships/image" Target="../media/image820.png"/><Relationship Id="rId107" Type="http://schemas.openxmlformats.org/officeDocument/2006/relationships/customXml" Target="../ink/ink68.xml"/><Relationship Id="rId11" Type="http://schemas.openxmlformats.org/officeDocument/2006/relationships/customXml" Target="../ink/ink5.xml"/><Relationship Id="rId32" Type="http://schemas.openxmlformats.org/officeDocument/2006/relationships/customXml" Target="../ink/ink21.xml"/><Relationship Id="rId53" Type="http://schemas.openxmlformats.org/officeDocument/2006/relationships/image" Target="../media/image590.png"/><Relationship Id="rId74" Type="http://schemas.openxmlformats.org/officeDocument/2006/relationships/image" Target="../media/image670.png"/><Relationship Id="rId128" Type="http://schemas.openxmlformats.org/officeDocument/2006/relationships/customXml" Target="../ink/ink88.xml"/><Relationship Id="rId149" Type="http://schemas.openxmlformats.org/officeDocument/2006/relationships/customXml" Target="../ink/ink109.xml"/><Relationship Id="rId5" Type="http://schemas.openxmlformats.org/officeDocument/2006/relationships/customXml" Target="../ink/ink2.xml"/><Relationship Id="rId95" Type="http://schemas.openxmlformats.org/officeDocument/2006/relationships/customXml" Target="../ink/ink60.xml"/><Relationship Id="rId160" Type="http://schemas.openxmlformats.org/officeDocument/2006/relationships/customXml" Target="../ink/ink120.xml"/><Relationship Id="rId181" Type="http://schemas.openxmlformats.org/officeDocument/2006/relationships/customXml" Target="../ink/ink139.xml"/><Relationship Id="rId216" Type="http://schemas.openxmlformats.org/officeDocument/2006/relationships/customXml" Target="../ink/ink174.xml"/><Relationship Id="rId237" Type="http://schemas.openxmlformats.org/officeDocument/2006/relationships/image" Target="../media/image10.svg"/><Relationship Id="rId22" Type="http://schemas.openxmlformats.org/officeDocument/2006/relationships/customXml" Target="../ink/ink15.xml"/><Relationship Id="rId43" Type="http://schemas.openxmlformats.org/officeDocument/2006/relationships/image" Target="../media/image550.png"/><Relationship Id="rId64" Type="http://schemas.openxmlformats.org/officeDocument/2006/relationships/customXml" Target="../ink/ink40.xml"/><Relationship Id="rId118" Type="http://schemas.openxmlformats.org/officeDocument/2006/relationships/customXml" Target="../ink/ink78.xml"/><Relationship Id="rId139" Type="http://schemas.openxmlformats.org/officeDocument/2006/relationships/customXml" Target="../ink/ink99.xml"/><Relationship Id="rId85" Type="http://schemas.openxmlformats.org/officeDocument/2006/relationships/image" Target="../media/image720.png"/><Relationship Id="rId150" Type="http://schemas.openxmlformats.org/officeDocument/2006/relationships/customXml" Target="../ink/ink110.xml"/><Relationship Id="rId171" Type="http://schemas.openxmlformats.org/officeDocument/2006/relationships/customXml" Target="../ink/ink129.xml"/><Relationship Id="rId192" Type="http://schemas.openxmlformats.org/officeDocument/2006/relationships/customXml" Target="../ink/ink150.xml"/><Relationship Id="rId206" Type="http://schemas.openxmlformats.org/officeDocument/2006/relationships/customXml" Target="../ink/ink164.xml"/><Relationship Id="rId227" Type="http://schemas.openxmlformats.org/officeDocument/2006/relationships/image" Target="../media/image830.png"/><Relationship Id="rId12" Type="http://schemas.openxmlformats.org/officeDocument/2006/relationships/image" Target="../media/image460.png"/><Relationship Id="rId33" Type="http://schemas.openxmlformats.org/officeDocument/2006/relationships/image" Target="../media/image510.png"/><Relationship Id="rId108" Type="http://schemas.openxmlformats.org/officeDocument/2006/relationships/customXml" Target="../ink/ink69.xml"/><Relationship Id="rId129" Type="http://schemas.openxmlformats.org/officeDocument/2006/relationships/customXml" Target="../ink/ink89.xml"/><Relationship Id="rId54" Type="http://schemas.openxmlformats.org/officeDocument/2006/relationships/customXml" Target="../ink/ink34.xml"/><Relationship Id="rId75" Type="http://schemas.openxmlformats.org/officeDocument/2006/relationships/customXml" Target="../ink/ink47.xml"/><Relationship Id="rId96" Type="http://schemas.openxmlformats.org/officeDocument/2006/relationships/customXml" Target="../ink/ink61.xml"/><Relationship Id="rId140" Type="http://schemas.openxmlformats.org/officeDocument/2006/relationships/customXml" Target="../ink/ink100.xml"/><Relationship Id="rId161" Type="http://schemas.openxmlformats.org/officeDocument/2006/relationships/customXml" Target="../ink/ink121.xml"/><Relationship Id="rId182" Type="http://schemas.openxmlformats.org/officeDocument/2006/relationships/customXml" Target="../ink/ink140.xml"/><Relationship Id="rId217" Type="http://schemas.openxmlformats.org/officeDocument/2006/relationships/customXml" Target="../ink/ink175.xml"/><Relationship Id="rId6" Type="http://schemas.openxmlformats.org/officeDocument/2006/relationships/image" Target="../media/image43.png"/><Relationship Id="rId238" Type="http://schemas.openxmlformats.org/officeDocument/2006/relationships/image" Target="../media/image7.png"/><Relationship Id="rId23" Type="http://schemas.openxmlformats.org/officeDocument/2006/relationships/customXml" Target="../ink/ink16.xml"/><Relationship Id="rId119" Type="http://schemas.openxmlformats.org/officeDocument/2006/relationships/customXml" Target="../ink/ink79.xml"/><Relationship Id="rId44" Type="http://schemas.openxmlformats.org/officeDocument/2006/relationships/customXml" Target="../ink/ink28.xml"/><Relationship Id="rId65" Type="http://schemas.openxmlformats.org/officeDocument/2006/relationships/customXml" Target="../ink/ink41.xml"/><Relationship Id="rId86" Type="http://schemas.openxmlformats.org/officeDocument/2006/relationships/customXml" Target="../ink/ink53.xml"/><Relationship Id="rId130" Type="http://schemas.openxmlformats.org/officeDocument/2006/relationships/customXml" Target="../ink/ink90.xml"/><Relationship Id="rId151" Type="http://schemas.openxmlformats.org/officeDocument/2006/relationships/customXml" Target="../ink/ink111.xml"/><Relationship Id="rId172" Type="http://schemas.openxmlformats.org/officeDocument/2006/relationships/customXml" Target="../ink/ink130.xml"/><Relationship Id="rId193" Type="http://schemas.openxmlformats.org/officeDocument/2006/relationships/customXml" Target="../ink/ink151.xml"/><Relationship Id="rId207" Type="http://schemas.openxmlformats.org/officeDocument/2006/relationships/customXml" Target="../ink/ink165.xml"/><Relationship Id="rId228" Type="http://schemas.openxmlformats.org/officeDocument/2006/relationships/image" Target="../media/image840.png"/><Relationship Id="rId13" Type="http://schemas.openxmlformats.org/officeDocument/2006/relationships/customXml" Target="../ink/ink6.xml"/><Relationship Id="rId109" Type="http://schemas.openxmlformats.org/officeDocument/2006/relationships/customXml" Target="../ink/ink70.xml"/><Relationship Id="rId34" Type="http://schemas.openxmlformats.org/officeDocument/2006/relationships/customXml" Target="../ink/ink22.xml"/><Relationship Id="rId55" Type="http://schemas.openxmlformats.org/officeDocument/2006/relationships/image" Target="../media/image600.png"/><Relationship Id="rId76" Type="http://schemas.openxmlformats.org/officeDocument/2006/relationships/customXml" Target="../ink/ink48.xml"/><Relationship Id="rId97" Type="http://schemas.openxmlformats.org/officeDocument/2006/relationships/customXml" Target="../ink/ink62.xml"/><Relationship Id="rId120" Type="http://schemas.openxmlformats.org/officeDocument/2006/relationships/customXml" Target="../ink/ink80.xml"/><Relationship Id="rId141" Type="http://schemas.openxmlformats.org/officeDocument/2006/relationships/customXml" Target="../ink/ink101.xml"/><Relationship Id="rId7" Type="http://schemas.openxmlformats.org/officeDocument/2006/relationships/customXml" Target="../ink/ink3.xml"/><Relationship Id="rId162" Type="http://schemas.openxmlformats.org/officeDocument/2006/relationships/customXml" Target="../ink/ink122.xml"/><Relationship Id="rId183" Type="http://schemas.openxmlformats.org/officeDocument/2006/relationships/customXml" Target="../ink/ink141.xml"/><Relationship Id="rId218" Type="http://schemas.openxmlformats.org/officeDocument/2006/relationships/customXml" Target="../ink/ink176.xml"/><Relationship Id="rId239" Type="http://schemas.openxmlformats.org/officeDocument/2006/relationships/image" Target="../media/image39.png"/><Relationship Id="rId24" Type="http://schemas.openxmlformats.org/officeDocument/2006/relationships/image" Target="../media/image470.png"/><Relationship Id="rId45" Type="http://schemas.openxmlformats.org/officeDocument/2006/relationships/image" Target="../media/image560.png"/><Relationship Id="rId66" Type="http://schemas.openxmlformats.org/officeDocument/2006/relationships/customXml" Target="../ink/ink42.xml"/><Relationship Id="rId87" Type="http://schemas.openxmlformats.org/officeDocument/2006/relationships/image" Target="../media/image730.png"/><Relationship Id="rId110" Type="http://schemas.openxmlformats.org/officeDocument/2006/relationships/customXml" Target="../ink/ink71.xml"/><Relationship Id="rId131" Type="http://schemas.openxmlformats.org/officeDocument/2006/relationships/customXml" Target="../ink/ink91.xml"/><Relationship Id="rId152" Type="http://schemas.openxmlformats.org/officeDocument/2006/relationships/customXml" Target="../ink/ink112.xml"/><Relationship Id="rId173" Type="http://schemas.openxmlformats.org/officeDocument/2006/relationships/customXml" Target="../ink/ink131.xml"/><Relationship Id="rId194" Type="http://schemas.openxmlformats.org/officeDocument/2006/relationships/customXml" Target="../ink/ink152.xml"/><Relationship Id="rId208" Type="http://schemas.openxmlformats.org/officeDocument/2006/relationships/customXml" Target="../ink/ink166.xml"/><Relationship Id="rId229" Type="http://schemas.openxmlformats.org/officeDocument/2006/relationships/image" Target="../media/image850.png"/><Relationship Id="rId14" Type="http://schemas.openxmlformats.org/officeDocument/2006/relationships/customXml" Target="../ink/ink7.xml"/><Relationship Id="rId35" Type="http://schemas.openxmlformats.org/officeDocument/2006/relationships/image" Target="../media/image520.png"/><Relationship Id="rId56" Type="http://schemas.openxmlformats.org/officeDocument/2006/relationships/customXml" Target="../ink/ink35.xml"/><Relationship Id="rId77" Type="http://schemas.openxmlformats.org/officeDocument/2006/relationships/image" Target="../media/image680.png"/><Relationship Id="rId100" Type="http://schemas.openxmlformats.org/officeDocument/2006/relationships/customXml" Target="../ink/ink64.xml"/><Relationship Id="rId8" Type="http://schemas.openxmlformats.org/officeDocument/2006/relationships/image" Target="../media/image44.png"/><Relationship Id="rId98" Type="http://schemas.openxmlformats.org/officeDocument/2006/relationships/customXml" Target="../ink/ink63.xml"/><Relationship Id="rId121" Type="http://schemas.openxmlformats.org/officeDocument/2006/relationships/customXml" Target="../ink/ink81.xml"/><Relationship Id="rId142" Type="http://schemas.openxmlformats.org/officeDocument/2006/relationships/customXml" Target="../ink/ink102.xml"/><Relationship Id="rId163" Type="http://schemas.openxmlformats.org/officeDocument/2006/relationships/customXml" Target="../ink/ink123.xml"/><Relationship Id="rId184" Type="http://schemas.openxmlformats.org/officeDocument/2006/relationships/customXml" Target="../ink/ink142.xml"/><Relationship Id="rId219" Type="http://schemas.openxmlformats.org/officeDocument/2006/relationships/customXml" Target="../ink/ink177.xml"/><Relationship Id="rId230" Type="http://schemas.openxmlformats.org/officeDocument/2006/relationships/image" Target="../media/image860.png"/><Relationship Id="rId25" Type="http://schemas.openxmlformats.org/officeDocument/2006/relationships/customXml" Target="../ink/ink17.xml"/><Relationship Id="rId46" Type="http://schemas.openxmlformats.org/officeDocument/2006/relationships/customXml" Target="../ink/ink29.xml"/><Relationship Id="rId67" Type="http://schemas.openxmlformats.org/officeDocument/2006/relationships/image" Target="../media/image640.png"/><Relationship Id="rId88" Type="http://schemas.openxmlformats.org/officeDocument/2006/relationships/customXml" Target="../ink/ink54.xml"/><Relationship Id="rId111" Type="http://schemas.openxmlformats.org/officeDocument/2006/relationships/customXml" Target="../ink/ink72.xml"/><Relationship Id="rId132" Type="http://schemas.openxmlformats.org/officeDocument/2006/relationships/customXml" Target="../ink/ink92.xml"/><Relationship Id="rId153" Type="http://schemas.openxmlformats.org/officeDocument/2006/relationships/customXml" Target="../ink/ink113.xml"/><Relationship Id="rId174" Type="http://schemas.openxmlformats.org/officeDocument/2006/relationships/customXml" Target="../ink/ink132.xml"/><Relationship Id="rId195" Type="http://schemas.openxmlformats.org/officeDocument/2006/relationships/customXml" Target="../ink/ink153.xml"/><Relationship Id="rId209" Type="http://schemas.openxmlformats.org/officeDocument/2006/relationships/customXml" Target="../ink/ink167.xml"/><Relationship Id="rId190" Type="http://schemas.openxmlformats.org/officeDocument/2006/relationships/customXml" Target="../ink/ink148.xml"/><Relationship Id="rId204" Type="http://schemas.openxmlformats.org/officeDocument/2006/relationships/customXml" Target="../ink/ink162.xml"/><Relationship Id="rId220" Type="http://schemas.openxmlformats.org/officeDocument/2006/relationships/customXml" Target="../ink/ink178.xml"/><Relationship Id="rId225" Type="http://schemas.openxmlformats.org/officeDocument/2006/relationships/customXml" Target="../ink/ink183.xml"/><Relationship Id="rId15" Type="http://schemas.openxmlformats.org/officeDocument/2006/relationships/customXml" Target="../ink/ink8.xml"/><Relationship Id="rId36" Type="http://schemas.openxmlformats.org/officeDocument/2006/relationships/customXml" Target="../ink/ink23.xml"/><Relationship Id="rId57" Type="http://schemas.openxmlformats.org/officeDocument/2006/relationships/image" Target="../media/image61.png"/><Relationship Id="rId106" Type="http://schemas.openxmlformats.org/officeDocument/2006/relationships/customXml" Target="../ink/ink67.xml"/><Relationship Id="rId127" Type="http://schemas.openxmlformats.org/officeDocument/2006/relationships/customXml" Target="../ink/ink87.xml"/><Relationship Id="rId10" Type="http://schemas.openxmlformats.org/officeDocument/2006/relationships/image" Target="../media/image450.png"/><Relationship Id="rId31" Type="http://schemas.openxmlformats.org/officeDocument/2006/relationships/image" Target="../media/image500.png"/><Relationship Id="rId52" Type="http://schemas.openxmlformats.org/officeDocument/2006/relationships/customXml" Target="../ink/ink33.xml"/><Relationship Id="rId73" Type="http://schemas.openxmlformats.org/officeDocument/2006/relationships/customXml" Target="../ink/ink46.xml"/><Relationship Id="rId78" Type="http://schemas.openxmlformats.org/officeDocument/2006/relationships/customXml" Target="../ink/ink49.xml"/><Relationship Id="rId94" Type="http://schemas.openxmlformats.org/officeDocument/2006/relationships/image" Target="../media/image740.png"/><Relationship Id="rId99" Type="http://schemas.openxmlformats.org/officeDocument/2006/relationships/image" Target="../media/image750.png"/><Relationship Id="rId101" Type="http://schemas.openxmlformats.org/officeDocument/2006/relationships/image" Target="../media/image760.png"/><Relationship Id="rId122" Type="http://schemas.openxmlformats.org/officeDocument/2006/relationships/customXml" Target="../ink/ink82.xml"/><Relationship Id="rId143" Type="http://schemas.openxmlformats.org/officeDocument/2006/relationships/customXml" Target="../ink/ink103.xml"/><Relationship Id="rId148" Type="http://schemas.openxmlformats.org/officeDocument/2006/relationships/customXml" Target="../ink/ink108.xml"/><Relationship Id="rId164" Type="http://schemas.openxmlformats.org/officeDocument/2006/relationships/image" Target="../media/image800.png"/><Relationship Id="rId169" Type="http://schemas.openxmlformats.org/officeDocument/2006/relationships/customXml" Target="../ink/ink127.xml"/><Relationship Id="rId185" Type="http://schemas.openxmlformats.org/officeDocument/2006/relationships/customXml" Target="../ink/ink143.xml"/><Relationship Id="rId4" Type="http://schemas.openxmlformats.org/officeDocument/2006/relationships/image" Target="../media/image42.png"/><Relationship Id="rId9" Type="http://schemas.openxmlformats.org/officeDocument/2006/relationships/customXml" Target="../ink/ink4.xml"/><Relationship Id="rId180" Type="http://schemas.openxmlformats.org/officeDocument/2006/relationships/customXml" Target="../ink/ink138.xml"/><Relationship Id="rId210" Type="http://schemas.openxmlformats.org/officeDocument/2006/relationships/customXml" Target="../ink/ink168.xml"/><Relationship Id="rId215" Type="http://schemas.openxmlformats.org/officeDocument/2006/relationships/customXml" Target="../ink/ink173.xml"/><Relationship Id="rId236" Type="http://schemas.openxmlformats.org/officeDocument/2006/relationships/image" Target="../media/image9.png"/><Relationship Id="rId26" Type="http://schemas.openxmlformats.org/officeDocument/2006/relationships/customXml" Target="../ink/ink18.xml"/><Relationship Id="rId231" Type="http://schemas.openxmlformats.org/officeDocument/2006/relationships/image" Target="../media/image870.png"/><Relationship Id="rId47" Type="http://schemas.openxmlformats.org/officeDocument/2006/relationships/customXml" Target="../ink/ink30.xml"/><Relationship Id="rId68" Type="http://schemas.openxmlformats.org/officeDocument/2006/relationships/customXml" Target="../ink/ink43.xml"/><Relationship Id="rId89" Type="http://schemas.openxmlformats.org/officeDocument/2006/relationships/customXml" Target="../ink/ink55.xml"/><Relationship Id="rId112" Type="http://schemas.openxmlformats.org/officeDocument/2006/relationships/customXml" Target="../ink/ink73.xml"/><Relationship Id="rId133" Type="http://schemas.openxmlformats.org/officeDocument/2006/relationships/customXml" Target="../ink/ink93.xml"/><Relationship Id="rId154" Type="http://schemas.openxmlformats.org/officeDocument/2006/relationships/customXml" Target="../ink/ink114.xml"/><Relationship Id="rId175" Type="http://schemas.openxmlformats.org/officeDocument/2006/relationships/customXml" Target="../ink/ink133.xml"/><Relationship Id="rId196" Type="http://schemas.openxmlformats.org/officeDocument/2006/relationships/customXml" Target="../ink/ink154.xml"/><Relationship Id="rId200" Type="http://schemas.openxmlformats.org/officeDocument/2006/relationships/customXml" Target="../ink/ink158.xml"/><Relationship Id="rId16" Type="http://schemas.openxmlformats.org/officeDocument/2006/relationships/customXml" Target="../ink/ink9.xml"/><Relationship Id="rId221" Type="http://schemas.openxmlformats.org/officeDocument/2006/relationships/customXml" Target="../ink/ink179.xml"/><Relationship Id="rId37" Type="http://schemas.openxmlformats.org/officeDocument/2006/relationships/image" Target="../media/image53.png"/><Relationship Id="rId58" Type="http://schemas.openxmlformats.org/officeDocument/2006/relationships/customXml" Target="../ink/ink36.xml"/><Relationship Id="rId79" Type="http://schemas.openxmlformats.org/officeDocument/2006/relationships/image" Target="../media/image690.png"/><Relationship Id="rId102" Type="http://schemas.openxmlformats.org/officeDocument/2006/relationships/customXml" Target="../ink/ink65.xml"/><Relationship Id="rId123" Type="http://schemas.openxmlformats.org/officeDocument/2006/relationships/customXml" Target="../ink/ink83.xml"/><Relationship Id="rId144" Type="http://schemas.openxmlformats.org/officeDocument/2006/relationships/customXml" Target="../ink/ink104.xml"/><Relationship Id="rId90" Type="http://schemas.openxmlformats.org/officeDocument/2006/relationships/customXml" Target="../ink/ink56.xml"/><Relationship Id="rId165" Type="http://schemas.openxmlformats.org/officeDocument/2006/relationships/customXml" Target="../ink/ink124.xml"/><Relationship Id="rId186" Type="http://schemas.openxmlformats.org/officeDocument/2006/relationships/customXml" Target="../ink/ink144.xml"/><Relationship Id="rId211" Type="http://schemas.openxmlformats.org/officeDocument/2006/relationships/customXml" Target="../ink/ink169.xml"/><Relationship Id="rId232" Type="http://schemas.openxmlformats.org/officeDocument/2006/relationships/image" Target="../media/image880.png"/><Relationship Id="rId27" Type="http://schemas.openxmlformats.org/officeDocument/2006/relationships/image" Target="../media/image480.png"/><Relationship Id="rId48" Type="http://schemas.openxmlformats.org/officeDocument/2006/relationships/image" Target="../media/image570.png"/><Relationship Id="rId69" Type="http://schemas.openxmlformats.org/officeDocument/2006/relationships/image" Target="../media/image650.png"/><Relationship Id="rId113" Type="http://schemas.openxmlformats.org/officeDocument/2006/relationships/customXml" Target="../ink/ink74.xml"/><Relationship Id="rId134" Type="http://schemas.openxmlformats.org/officeDocument/2006/relationships/customXml" Target="../ink/ink94.xml"/><Relationship Id="rId80" Type="http://schemas.openxmlformats.org/officeDocument/2006/relationships/customXml" Target="../ink/ink50.xml"/><Relationship Id="rId155" Type="http://schemas.openxmlformats.org/officeDocument/2006/relationships/customXml" Target="../ink/ink115.xml"/><Relationship Id="rId176" Type="http://schemas.openxmlformats.org/officeDocument/2006/relationships/customXml" Target="../ink/ink134.xml"/><Relationship Id="rId197" Type="http://schemas.openxmlformats.org/officeDocument/2006/relationships/customXml" Target="../ink/ink155.xml"/><Relationship Id="rId201" Type="http://schemas.openxmlformats.org/officeDocument/2006/relationships/customXml" Target="../ink/ink159.xml"/><Relationship Id="rId222" Type="http://schemas.openxmlformats.org/officeDocument/2006/relationships/customXml" Target="../ink/ink180.xml"/><Relationship Id="rId17" Type="http://schemas.openxmlformats.org/officeDocument/2006/relationships/customXml" Target="../ink/ink10.xml"/><Relationship Id="rId38" Type="http://schemas.openxmlformats.org/officeDocument/2006/relationships/customXml" Target="../ink/ink24.xml"/><Relationship Id="rId59" Type="http://schemas.openxmlformats.org/officeDocument/2006/relationships/customXml" Target="../ink/ink37.xml"/><Relationship Id="rId103" Type="http://schemas.openxmlformats.org/officeDocument/2006/relationships/image" Target="../media/image770.png"/><Relationship Id="rId124" Type="http://schemas.openxmlformats.org/officeDocument/2006/relationships/customXml" Target="../ink/ink84.xml"/><Relationship Id="rId70" Type="http://schemas.openxmlformats.org/officeDocument/2006/relationships/customXml" Target="../ink/ink44.xml"/><Relationship Id="rId91" Type="http://schemas.openxmlformats.org/officeDocument/2006/relationships/customXml" Target="../ink/ink57.xml"/><Relationship Id="rId145" Type="http://schemas.openxmlformats.org/officeDocument/2006/relationships/customXml" Target="../ink/ink105.xml"/><Relationship Id="rId166" Type="http://schemas.openxmlformats.org/officeDocument/2006/relationships/image" Target="../media/image810.png"/><Relationship Id="rId187" Type="http://schemas.openxmlformats.org/officeDocument/2006/relationships/customXml" Target="../ink/ink145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70.xml"/><Relationship Id="rId233" Type="http://schemas.openxmlformats.org/officeDocument/2006/relationships/image" Target="../media/image890.png"/><Relationship Id="rId28" Type="http://schemas.openxmlformats.org/officeDocument/2006/relationships/customXml" Target="../ink/ink19.xml"/><Relationship Id="rId49" Type="http://schemas.openxmlformats.org/officeDocument/2006/relationships/customXml" Target="../ink/ink31.xml"/><Relationship Id="rId114" Type="http://schemas.openxmlformats.org/officeDocument/2006/relationships/customXml" Target="../ink/ink75.xml"/><Relationship Id="rId60" Type="http://schemas.openxmlformats.org/officeDocument/2006/relationships/customXml" Target="../ink/ink38.xml"/><Relationship Id="rId81" Type="http://schemas.openxmlformats.org/officeDocument/2006/relationships/image" Target="../media/image70.png"/><Relationship Id="rId135" Type="http://schemas.openxmlformats.org/officeDocument/2006/relationships/customXml" Target="../ink/ink95.xml"/><Relationship Id="rId156" Type="http://schemas.openxmlformats.org/officeDocument/2006/relationships/customXml" Target="../ink/ink116.xml"/><Relationship Id="rId177" Type="http://schemas.openxmlformats.org/officeDocument/2006/relationships/customXml" Target="../ink/ink135.xml"/><Relationship Id="rId198" Type="http://schemas.openxmlformats.org/officeDocument/2006/relationships/customXml" Target="../ink/ink156.xml"/><Relationship Id="rId202" Type="http://schemas.openxmlformats.org/officeDocument/2006/relationships/customXml" Target="../ink/ink160.xml"/><Relationship Id="rId223" Type="http://schemas.openxmlformats.org/officeDocument/2006/relationships/customXml" Target="../ink/ink181.xml"/><Relationship Id="rId18" Type="http://schemas.openxmlformats.org/officeDocument/2006/relationships/customXml" Target="../ink/ink11.xml"/><Relationship Id="rId39" Type="http://schemas.openxmlformats.org/officeDocument/2006/relationships/customXml" Target="../ink/ink25.xml"/><Relationship Id="rId50" Type="http://schemas.openxmlformats.org/officeDocument/2006/relationships/image" Target="../media/image580.png"/><Relationship Id="rId104" Type="http://schemas.openxmlformats.org/officeDocument/2006/relationships/customXml" Target="../ink/ink66.xml"/><Relationship Id="rId125" Type="http://schemas.openxmlformats.org/officeDocument/2006/relationships/customXml" Target="../ink/ink85.xml"/><Relationship Id="rId146" Type="http://schemas.openxmlformats.org/officeDocument/2006/relationships/customXml" Target="../ink/ink106.xml"/><Relationship Id="rId167" Type="http://schemas.openxmlformats.org/officeDocument/2006/relationships/customXml" Target="../ink/ink125.xml"/><Relationship Id="rId188" Type="http://schemas.openxmlformats.org/officeDocument/2006/relationships/customXml" Target="../ink/ink146.xml"/><Relationship Id="rId71" Type="http://schemas.openxmlformats.org/officeDocument/2006/relationships/image" Target="../media/image660.png"/><Relationship Id="rId92" Type="http://schemas.openxmlformats.org/officeDocument/2006/relationships/customXml" Target="../ink/ink58.xml"/><Relationship Id="rId213" Type="http://schemas.openxmlformats.org/officeDocument/2006/relationships/customXml" Target="../ink/ink171.xml"/><Relationship Id="rId234" Type="http://schemas.openxmlformats.org/officeDocument/2006/relationships/image" Target="../media/image900.png"/><Relationship Id="rId2" Type="http://schemas.openxmlformats.org/officeDocument/2006/relationships/image" Target="../media/image410.png"/><Relationship Id="rId29" Type="http://schemas.openxmlformats.org/officeDocument/2006/relationships/image" Target="../media/image490.png"/><Relationship Id="rId40" Type="http://schemas.openxmlformats.org/officeDocument/2006/relationships/image" Target="../media/image54.png"/><Relationship Id="rId115" Type="http://schemas.openxmlformats.org/officeDocument/2006/relationships/customXml" Target="../ink/ink76.xml"/><Relationship Id="rId136" Type="http://schemas.openxmlformats.org/officeDocument/2006/relationships/customXml" Target="../ink/ink96.xml"/><Relationship Id="rId157" Type="http://schemas.openxmlformats.org/officeDocument/2006/relationships/customXml" Target="../ink/ink117.xml"/><Relationship Id="rId178" Type="http://schemas.openxmlformats.org/officeDocument/2006/relationships/customXml" Target="../ink/ink136.xml"/><Relationship Id="rId61" Type="http://schemas.openxmlformats.org/officeDocument/2006/relationships/image" Target="../media/image62.png"/><Relationship Id="rId82" Type="http://schemas.openxmlformats.org/officeDocument/2006/relationships/customXml" Target="../ink/ink51.xml"/><Relationship Id="rId199" Type="http://schemas.openxmlformats.org/officeDocument/2006/relationships/customXml" Target="../ink/ink157.xml"/><Relationship Id="rId203" Type="http://schemas.openxmlformats.org/officeDocument/2006/relationships/customXml" Target="../ink/ink161.xml"/><Relationship Id="rId19" Type="http://schemas.openxmlformats.org/officeDocument/2006/relationships/customXml" Target="../ink/ink12.xml"/><Relationship Id="rId224" Type="http://schemas.openxmlformats.org/officeDocument/2006/relationships/customXml" Target="../ink/ink182.xml"/><Relationship Id="rId30" Type="http://schemas.openxmlformats.org/officeDocument/2006/relationships/customXml" Target="../ink/ink20.xml"/><Relationship Id="rId105" Type="http://schemas.openxmlformats.org/officeDocument/2006/relationships/image" Target="../media/image780.png"/><Relationship Id="rId126" Type="http://schemas.openxmlformats.org/officeDocument/2006/relationships/customXml" Target="../ink/ink86.xml"/><Relationship Id="rId147" Type="http://schemas.openxmlformats.org/officeDocument/2006/relationships/customXml" Target="../ink/ink107.xml"/><Relationship Id="rId168" Type="http://schemas.openxmlformats.org/officeDocument/2006/relationships/customXml" Target="../ink/ink126.xml"/><Relationship Id="rId51" Type="http://schemas.openxmlformats.org/officeDocument/2006/relationships/customXml" Target="../ink/ink32.xml"/><Relationship Id="rId72" Type="http://schemas.openxmlformats.org/officeDocument/2006/relationships/customXml" Target="../ink/ink45.xml"/><Relationship Id="rId93" Type="http://schemas.openxmlformats.org/officeDocument/2006/relationships/customXml" Target="../ink/ink59.xml"/><Relationship Id="rId189" Type="http://schemas.openxmlformats.org/officeDocument/2006/relationships/customXml" Target="../ink/ink147.xml"/><Relationship Id="rId3" Type="http://schemas.openxmlformats.org/officeDocument/2006/relationships/customXml" Target="../ink/ink1.xml"/><Relationship Id="rId214" Type="http://schemas.openxmlformats.org/officeDocument/2006/relationships/customXml" Target="../ink/ink172.xml"/><Relationship Id="rId235" Type="http://schemas.openxmlformats.org/officeDocument/2006/relationships/image" Target="../media/image910.png"/><Relationship Id="rId116" Type="http://schemas.openxmlformats.org/officeDocument/2006/relationships/customXml" Target="../ink/ink77.xml"/><Relationship Id="rId137" Type="http://schemas.openxmlformats.org/officeDocument/2006/relationships/customXml" Target="../ink/ink97.xml"/><Relationship Id="rId158" Type="http://schemas.openxmlformats.org/officeDocument/2006/relationships/customXml" Target="../ink/ink118.xml"/><Relationship Id="rId20" Type="http://schemas.openxmlformats.org/officeDocument/2006/relationships/customXml" Target="../ink/ink13.xml"/><Relationship Id="rId41" Type="http://schemas.openxmlformats.org/officeDocument/2006/relationships/customXml" Target="../ink/ink26.xml"/><Relationship Id="rId62" Type="http://schemas.openxmlformats.org/officeDocument/2006/relationships/customXml" Target="../ink/ink39.xml"/><Relationship Id="rId83" Type="http://schemas.openxmlformats.org/officeDocument/2006/relationships/image" Target="../media/image710.png"/><Relationship Id="rId179" Type="http://schemas.openxmlformats.org/officeDocument/2006/relationships/customXml" Target="../ink/ink13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mp"/><Relationship Id="rId3" Type="http://schemas.openxmlformats.org/officeDocument/2006/relationships/image" Target="../media/image13.tmp"/><Relationship Id="rId7" Type="http://schemas.openxmlformats.org/officeDocument/2006/relationships/image" Target="../media/image17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mp"/><Relationship Id="rId5" Type="http://schemas.openxmlformats.org/officeDocument/2006/relationships/image" Target="../media/image15.tmp"/><Relationship Id="rId10" Type="http://schemas.openxmlformats.org/officeDocument/2006/relationships/image" Target="../media/image20.tmp"/><Relationship Id="rId4" Type="http://schemas.openxmlformats.org/officeDocument/2006/relationships/image" Target="../media/image14.tmp"/><Relationship Id="rId9" Type="http://schemas.openxmlformats.org/officeDocument/2006/relationships/image" Target="../media/image19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mp"/><Relationship Id="rId2" Type="http://schemas.openxmlformats.org/officeDocument/2006/relationships/image" Target="../media/image17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tmp"/><Relationship Id="rId2" Type="http://schemas.openxmlformats.org/officeDocument/2006/relationships/image" Target="../media/image17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tmp"/><Relationship Id="rId2" Type="http://schemas.openxmlformats.org/officeDocument/2006/relationships/image" Target="../media/image17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tm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tmp"/><Relationship Id="rId3" Type="http://schemas.openxmlformats.org/officeDocument/2006/relationships/image" Target="../media/image179.tmp"/><Relationship Id="rId7" Type="http://schemas.openxmlformats.org/officeDocument/2006/relationships/image" Target="../media/image13.tmp"/><Relationship Id="rId2" Type="http://schemas.openxmlformats.org/officeDocument/2006/relationships/image" Target="../media/image17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tmp"/><Relationship Id="rId5" Type="http://schemas.openxmlformats.org/officeDocument/2006/relationships/image" Target="../media/image180.tmp"/><Relationship Id="rId10" Type="http://schemas.openxmlformats.org/officeDocument/2006/relationships/image" Target="../media/image14.tmp"/><Relationship Id="rId4" Type="http://schemas.openxmlformats.org/officeDocument/2006/relationships/image" Target="../media/image12.tmp"/><Relationship Id="rId9" Type="http://schemas.openxmlformats.org/officeDocument/2006/relationships/image" Target="../media/image183.tm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tmp"/><Relationship Id="rId3" Type="http://schemas.openxmlformats.org/officeDocument/2006/relationships/image" Target="../media/image185.png"/><Relationship Id="rId7" Type="http://schemas.openxmlformats.org/officeDocument/2006/relationships/image" Target="../media/image189.tmp"/><Relationship Id="rId2" Type="http://schemas.openxmlformats.org/officeDocument/2006/relationships/image" Target="../media/image18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tmp"/><Relationship Id="rId5" Type="http://schemas.openxmlformats.org/officeDocument/2006/relationships/image" Target="../media/image187.tmp"/><Relationship Id="rId10" Type="http://schemas.openxmlformats.org/officeDocument/2006/relationships/image" Target="../media/image152.tmp"/><Relationship Id="rId4" Type="http://schemas.openxmlformats.org/officeDocument/2006/relationships/image" Target="../media/image186.png"/><Relationship Id="rId9" Type="http://schemas.openxmlformats.org/officeDocument/2006/relationships/image" Target="../media/image191.tm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6.tmp"/><Relationship Id="rId2" Type="http://schemas.openxmlformats.org/officeDocument/2006/relationships/image" Target="../media/image192.tmp"/><Relationship Id="rId16" Type="http://schemas.openxmlformats.org/officeDocument/2006/relationships/image" Target="../media/image12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17" Type="http://schemas.openxmlformats.org/officeDocument/2006/relationships/image" Target="../media/image207.tmp"/><Relationship Id="rId2" Type="http://schemas.openxmlformats.org/officeDocument/2006/relationships/image" Target="../media/image193.png"/><Relationship Id="rId16" Type="http://schemas.openxmlformats.org/officeDocument/2006/relationships/image" Target="../media/image20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5" Type="http://schemas.openxmlformats.org/officeDocument/2006/relationships/image" Target="../media/image127.tmp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6.tmp"/><Relationship Id="rId7" Type="http://schemas.openxmlformats.org/officeDocument/2006/relationships/image" Target="../media/image71.png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../media/image69.tmp"/><Relationship Id="rId5" Type="http://schemas.openxmlformats.org/officeDocument/2006/relationships/image" Target="../media/image64.png"/><Relationship Id="rId10" Type="http://schemas.openxmlformats.org/officeDocument/2006/relationships/image" Target="../media/image68.svg"/><Relationship Id="rId4" Type="http://schemas.openxmlformats.org/officeDocument/2006/relationships/image" Target="../media/image74.tmp"/><Relationship Id="rId9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208.tmp"/><Relationship Id="rId18" Type="http://schemas.openxmlformats.org/officeDocument/2006/relationships/image" Target="../media/image213.png"/><Relationship Id="rId26" Type="http://schemas.openxmlformats.org/officeDocument/2006/relationships/image" Target="../media/image217.png"/><Relationship Id="rId3" Type="http://schemas.openxmlformats.org/officeDocument/2006/relationships/image" Target="../media/image66.tmp"/><Relationship Id="rId21" Type="http://schemas.openxmlformats.org/officeDocument/2006/relationships/image" Target="../media/image201.png"/><Relationship Id="rId7" Type="http://schemas.openxmlformats.org/officeDocument/2006/relationships/image" Target="../media/image71.png"/><Relationship Id="rId12" Type="http://schemas.openxmlformats.org/officeDocument/2006/relationships/image" Target="../media/image73.png"/><Relationship Id="rId17" Type="http://schemas.openxmlformats.org/officeDocument/2006/relationships/image" Target="../media/image212.png"/><Relationship Id="rId25" Type="http://schemas.openxmlformats.org/officeDocument/2006/relationships/image" Target="../media/image216.png"/><Relationship Id="rId2" Type="http://schemas.openxmlformats.org/officeDocument/2006/relationships/image" Target="../media/image63.tmp"/><Relationship Id="rId16" Type="http://schemas.openxmlformats.org/officeDocument/2006/relationships/image" Target="../media/image211.png"/><Relationship Id="rId20" Type="http://schemas.openxmlformats.org/officeDocument/2006/relationships/image" Target="../media/image200.png"/><Relationship Id="rId29" Type="http://schemas.openxmlformats.org/officeDocument/2006/relationships/image" Target="../media/image12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../media/image69.tmp"/><Relationship Id="rId24" Type="http://schemas.openxmlformats.org/officeDocument/2006/relationships/image" Target="../media/image215.png"/><Relationship Id="rId5" Type="http://schemas.openxmlformats.org/officeDocument/2006/relationships/image" Target="../media/image64.png"/><Relationship Id="rId15" Type="http://schemas.openxmlformats.org/officeDocument/2006/relationships/image" Target="../media/image210.png"/><Relationship Id="rId23" Type="http://schemas.openxmlformats.org/officeDocument/2006/relationships/image" Target="../media/image214.png"/><Relationship Id="rId28" Type="http://schemas.openxmlformats.org/officeDocument/2006/relationships/image" Target="../media/image219.tmp"/><Relationship Id="rId10" Type="http://schemas.openxmlformats.org/officeDocument/2006/relationships/image" Target="../media/image68.svg"/><Relationship Id="rId19" Type="http://schemas.openxmlformats.org/officeDocument/2006/relationships/image" Target="../media/image199.png"/><Relationship Id="rId4" Type="http://schemas.openxmlformats.org/officeDocument/2006/relationships/image" Target="../media/image74.tmp"/><Relationship Id="rId9" Type="http://schemas.openxmlformats.org/officeDocument/2006/relationships/image" Target="../media/image67.png"/><Relationship Id="rId14" Type="http://schemas.openxmlformats.org/officeDocument/2006/relationships/image" Target="../media/image209.png"/><Relationship Id="rId22" Type="http://schemas.openxmlformats.org/officeDocument/2006/relationships/image" Target="../media/image202.png"/><Relationship Id="rId27" Type="http://schemas.openxmlformats.org/officeDocument/2006/relationships/image" Target="../media/image2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mp"/><Relationship Id="rId13" Type="http://schemas.openxmlformats.org/officeDocument/2006/relationships/image" Target="../media/image208.tmp"/><Relationship Id="rId18" Type="http://schemas.openxmlformats.org/officeDocument/2006/relationships/image" Target="../media/image213.png"/><Relationship Id="rId26" Type="http://schemas.openxmlformats.org/officeDocument/2006/relationships/image" Target="../media/image219.tmp"/><Relationship Id="rId3" Type="http://schemas.openxmlformats.org/officeDocument/2006/relationships/image" Target="../media/image64.png"/><Relationship Id="rId21" Type="http://schemas.openxmlformats.org/officeDocument/2006/relationships/image" Target="../media/image201.png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17" Type="http://schemas.openxmlformats.org/officeDocument/2006/relationships/image" Target="../media/image212.png"/><Relationship Id="rId25" Type="http://schemas.openxmlformats.org/officeDocument/2006/relationships/image" Target="../media/image216.png"/><Relationship Id="rId2" Type="http://schemas.openxmlformats.org/officeDocument/2006/relationships/image" Target="../media/image63.tmp"/><Relationship Id="rId16" Type="http://schemas.openxmlformats.org/officeDocument/2006/relationships/image" Target="../media/image211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24" Type="http://schemas.openxmlformats.org/officeDocument/2006/relationships/image" Target="../media/image215.png"/><Relationship Id="rId5" Type="http://schemas.openxmlformats.org/officeDocument/2006/relationships/image" Target="../media/image66.tmp"/><Relationship Id="rId15" Type="http://schemas.openxmlformats.org/officeDocument/2006/relationships/image" Target="../media/image210.png"/><Relationship Id="rId23" Type="http://schemas.openxmlformats.org/officeDocument/2006/relationships/image" Target="../media/image214.png"/><Relationship Id="rId28" Type="http://schemas.openxmlformats.org/officeDocument/2006/relationships/image" Target="../media/image70.tmp"/><Relationship Id="rId10" Type="http://schemas.openxmlformats.org/officeDocument/2006/relationships/image" Target="../media/image71.png"/><Relationship Id="rId19" Type="http://schemas.openxmlformats.org/officeDocument/2006/relationships/image" Target="../media/image199.png"/><Relationship Id="rId4" Type="http://schemas.openxmlformats.org/officeDocument/2006/relationships/image" Target="../media/image65.svg"/><Relationship Id="rId9" Type="http://schemas.openxmlformats.org/officeDocument/2006/relationships/image" Target="../media/image74.tmp"/><Relationship Id="rId14" Type="http://schemas.openxmlformats.org/officeDocument/2006/relationships/image" Target="../media/image209.png"/><Relationship Id="rId22" Type="http://schemas.openxmlformats.org/officeDocument/2006/relationships/image" Target="../media/image202.png"/><Relationship Id="rId27" Type="http://schemas.openxmlformats.org/officeDocument/2006/relationships/image" Target="../media/image127.tm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mp"/><Relationship Id="rId13" Type="http://schemas.openxmlformats.org/officeDocument/2006/relationships/image" Target="../media/image32.tmp"/><Relationship Id="rId3" Type="http://schemas.openxmlformats.org/officeDocument/2006/relationships/image" Target="../media/image22.tmp"/><Relationship Id="rId7" Type="http://schemas.openxmlformats.org/officeDocument/2006/relationships/image" Target="../media/image26.tmp"/><Relationship Id="rId12" Type="http://schemas.openxmlformats.org/officeDocument/2006/relationships/image" Target="../media/image31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mp"/><Relationship Id="rId11" Type="http://schemas.openxmlformats.org/officeDocument/2006/relationships/image" Target="../media/image30.tmp"/><Relationship Id="rId5" Type="http://schemas.openxmlformats.org/officeDocument/2006/relationships/image" Target="../media/image24.tmp"/><Relationship Id="rId15" Type="http://schemas.openxmlformats.org/officeDocument/2006/relationships/image" Target="../media/image34.tmp"/><Relationship Id="rId10" Type="http://schemas.openxmlformats.org/officeDocument/2006/relationships/image" Target="../media/image29.tmp"/><Relationship Id="rId4" Type="http://schemas.openxmlformats.org/officeDocument/2006/relationships/image" Target="../media/image23.tmp"/><Relationship Id="rId9" Type="http://schemas.openxmlformats.org/officeDocument/2006/relationships/image" Target="../media/image28.tmp"/><Relationship Id="rId14" Type="http://schemas.openxmlformats.org/officeDocument/2006/relationships/image" Target="../media/image33.tm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mp"/><Relationship Id="rId13" Type="http://schemas.openxmlformats.org/officeDocument/2006/relationships/image" Target="../media/image74.tmp"/><Relationship Id="rId18" Type="http://schemas.openxmlformats.org/officeDocument/2006/relationships/image" Target="../media/image208.tmp"/><Relationship Id="rId26" Type="http://schemas.openxmlformats.org/officeDocument/2006/relationships/image" Target="../media/image214.png"/><Relationship Id="rId3" Type="http://schemas.openxmlformats.org/officeDocument/2006/relationships/image" Target="../media/image64.png"/><Relationship Id="rId21" Type="http://schemas.openxmlformats.org/officeDocument/2006/relationships/image" Target="../media/image209.png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17" Type="http://schemas.openxmlformats.org/officeDocument/2006/relationships/image" Target="../media/image200.png"/><Relationship Id="rId25" Type="http://schemas.openxmlformats.org/officeDocument/2006/relationships/image" Target="../media/image213.png"/><Relationship Id="rId2" Type="http://schemas.openxmlformats.org/officeDocument/2006/relationships/image" Target="../media/image63.tmp"/><Relationship Id="rId16" Type="http://schemas.openxmlformats.org/officeDocument/2006/relationships/image" Target="../media/image199.png"/><Relationship Id="rId20" Type="http://schemas.openxmlformats.org/officeDocument/2006/relationships/image" Target="../media/image12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24" Type="http://schemas.openxmlformats.org/officeDocument/2006/relationships/image" Target="../media/image212.png"/><Relationship Id="rId5" Type="http://schemas.openxmlformats.org/officeDocument/2006/relationships/image" Target="../media/image66.tmp"/><Relationship Id="rId15" Type="http://schemas.openxmlformats.org/officeDocument/2006/relationships/image" Target="../media/image202.png"/><Relationship Id="rId23" Type="http://schemas.openxmlformats.org/officeDocument/2006/relationships/image" Target="../media/image211.png"/><Relationship Id="rId28" Type="http://schemas.openxmlformats.org/officeDocument/2006/relationships/image" Target="../media/image216.png"/><Relationship Id="rId10" Type="http://schemas.openxmlformats.org/officeDocument/2006/relationships/image" Target="../media/image71.png"/><Relationship Id="rId19" Type="http://schemas.openxmlformats.org/officeDocument/2006/relationships/image" Target="../media/image219.tmp"/><Relationship Id="rId4" Type="http://schemas.openxmlformats.org/officeDocument/2006/relationships/image" Target="../media/image65.svg"/><Relationship Id="rId9" Type="http://schemas.openxmlformats.org/officeDocument/2006/relationships/image" Target="../media/image70.tmp"/><Relationship Id="rId14" Type="http://schemas.openxmlformats.org/officeDocument/2006/relationships/image" Target="../media/image201.png"/><Relationship Id="rId22" Type="http://schemas.openxmlformats.org/officeDocument/2006/relationships/image" Target="../media/image210.png"/><Relationship Id="rId27" Type="http://schemas.openxmlformats.org/officeDocument/2006/relationships/image" Target="../media/image21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mp"/><Relationship Id="rId13" Type="http://schemas.openxmlformats.org/officeDocument/2006/relationships/image" Target="../media/image74.tmp"/><Relationship Id="rId18" Type="http://schemas.openxmlformats.org/officeDocument/2006/relationships/image" Target="../media/image208.tmp"/><Relationship Id="rId26" Type="http://schemas.openxmlformats.org/officeDocument/2006/relationships/image" Target="../media/image214.png"/><Relationship Id="rId3" Type="http://schemas.openxmlformats.org/officeDocument/2006/relationships/image" Target="../media/image64.png"/><Relationship Id="rId21" Type="http://schemas.openxmlformats.org/officeDocument/2006/relationships/image" Target="../media/image209.png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17" Type="http://schemas.openxmlformats.org/officeDocument/2006/relationships/image" Target="../media/image200.png"/><Relationship Id="rId25" Type="http://schemas.openxmlformats.org/officeDocument/2006/relationships/image" Target="../media/image213.png"/><Relationship Id="rId2" Type="http://schemas.openxmlformats.org/officeDocument/2006/relationships/image" Target="../media/image63.tmp"/><Relationship Id="rId16" Type="http://schemas.openxmlformats.org/officeDocument/2006/relationships/image" Target="../media/image199.png"/><Relationship Id="rId20" Type="http://schemas.openxmlformats.org/officeDocument/2006/relationships/image" Target="../media/image12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24" Type="http://schemas.openxmlformats.org/officeDocument/2006/relationships/image" Target="../media/image212.png"/><Relationship Id="rId5" Type="http://schemas.openxmlformats.org/officeDocument/2006/relationships/image" Target="../media/image66.tmp"/><Relationship Id="rId15" Type="http://schemas.openxmlformats.org/officeDocument/2006/relationships/image" Target="../media/image202.png"/><Relationship Id="rId23" Type="http://schemas.openxmlformats.org/officeDocument/2006/relationships/image" Target="../media/image211.png"/><Relationship Id="rId28" Type="http://schemas.openxmlformats.org/officeDocument/2006/relationships/image" Target="../media/image216.png"/><Relationship Id="rId10" Type="http://schemas.openxmlformats.org/officeDocument/2006/relationships/image" Target="../media/image71.png"/><Relationship Id="rId19" Type="http://schemas.openxmlformats.org/officeDocument/2006/relationships/image" Target="../media/image219.tmp"/><Relationship Id="rId4" Type="http://schemas.openxmlformats.org/officeDocument/2006/relationships/image" Target="../media/image65.svg"/><Relationship Id="rId9" Type="http://schemas.openxmlformats.org/officeDocument/2006/relationships/image" Target="../media/image70.tmp"/><Relationship Id="rId14" Type="http://schemas.openxmlformats.org/officeDocument/2006/relationships/image" Target="../media/image201.png"/><Relationship Id="rId22" Type="http://schemas.openxmlformats.org/officeDocument/2006/relationships/image" Target="../media/image210.png"/><Relationship Id="rId27" Type="http://schemas.openxmlformats.org/officeDocument/2006/relationships/image" Target="../media/image2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tmp"/><Relationship Id="rId2" Type="http://schemas.openxmlformats.org/officeDocument/2006/relationships/image" Target="../media/image227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tmp"/><Relationship Id="rId2" Type="http://schemas.openxmlformats.org/officeDocument/2006/relationships/image" Target="../media/image127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mp"/><Relationship Id="rId13" Type="http://schemas.openxmlformats.org/officeDocument/2006/relationships/image" Target="../media/image28.tmp"/><Relationship Id="rId3" Type="http://schemas.openxmlformats.org/officeDocument/2006/relationships/image" Target="../media/image36.tmp"/><Relationship Id="rId7" Type="http://schemas.openxmlformats.org/officeDocument/2006/relationships/image" Target="../media/image24.tmp"/><Relationship Id="rId12" Type="http://schemas.openxmlformats.org/officeDocument/2006/relationships/image" Target="../media/image27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mp"/><Relationship Id="rId11" Type="http://schemas.openxmlformats.org/officeDocument/2006/relationships/image" Target="../media/image26.tmp"/><Relationship Id="rId5" Type="http://schemas.openxmlformats.org/officeDocument/2006/relationships/image" Target="../media/image32.tmp"/><Relationship Id="rId15" Type="http://schemas.openxmlformats.org/officeDocument/2006/relationships/image" Target="../media/image30.tmp"/><Relationship Id="rId10" Type="http://schemas.openxmlformats.org/officeDocument/2006/relationships/image" Target="../media/image34.tmp"/><Relationship Id="rId4" Type="http://schemas.openxmlformats.org/officeDocument/2006/relationships/image" Target="../media/image37.tmp"/><Relationship Id="rId9" Type="http://schemas.openxmlformats.org/officeDocument/2006/relationships/image" Target="../media/image33.tmp"/><Relationship Id="rId14" Type="http://schemas.openxmlformats.org/officeDocument/2006/relationships/image" Target="../media/image29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mp"/><Relationship Id="rId13" Type="http://schemas.openxmlformats.org/officeDocument/2006/relationships/image" Target="../media/image50.tmp"/><Relationship Id="rId18" Type="http://schemas.openxmlformats.org/officeDocument/2006/relationships/image" Target="../media/image55.png"/><Relationship Id="rId3" Type="http://schemas.openxmlformats.org/officeDocument/2006/relationships/image" Target="../media/image40.tmp"/><Relationship Id="rId21" Type="http://schemas.openxmlformats.org/officeDocument/2006/relationships/image" Target="../media/image58.png"/><Relationship Id="rId7" Type="http://schemas.openxmlformats.org/officeDocument/2006/relationships/image" Target="../media/image44.tmp"/><Relationship Id="rId12" Type="http://schemas.openxmlformats.org/officeDocument/2006/relationships/image" Target="../media/image49.tmp"/><Relationship Id="rId17" Type="http://schemas.openxmlformats.org/officeDocument/2006/relationships/image" Target="../media/image54.tmp"/><Relationship Id="rId2" Type="http://schemas.openxmlformats.org/officeDocument/2006/relationships/image" Target="../media/image39.tmp"/><Relationship Id="rId16" Type="http://schemas.openxmlformats.org/officeDocument/2006/relationships/image" Target="../media/image53.tmp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mp"/><Relationship Id="rId11" Type="http://schemas.openxmlformats.org/officeDocument/2006/relationships/image" Target="../media/image48.tmp"/><Relationship Id="rId5" Type="http://schemas.openxmlformats.org/officeDocument/2006/relationships/image" Target="../media/image42.tmp"/><Relationship Id="rId15" Type="http://schemas.openxmlformats.org/officeDocument/2006/relationships/image" Target="../media/image52.tmp"/><Relationship Id="rId10" Type="http://schemas.openxmlformats.org/officeDocument/2006/relationships/image" Target="../media/image47.tmp"/><Relationship Id="rId19" Type="http://schemas.openxmlformats.org/officeDocument/2006/relationships/image" Target="../media/image56.png"/><Relationship Id="rId4" Type="http://schemas.openxmlformats.org/officeDocument/2006/relationships/image" Target="../media/image41.tmp"/><Relationship Id="rId9" Type="http://schemas.openxmlformats.org/officeDocument/2006/relationships/image" Target="../media/image46.tmp"/><Relationship Id="rId14" Type="http://schemas.openxmlformats.org/officeDocument/2006/relationships/image" Target="../media/image51.t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tmp"/><Relationship Id="rId18" Type="http://schemas.openxmlformats.org/officeDocument/2006/relationships/image" Target="../media/image75.tmp"/><Relationship Id="rId26" Type="http://schemas.openxmlformats.org/officeDocument/2006/relationships/image" Target="../media/image83.png"/><Relationship Id="rId3" Type="http://schemas.openxmlformats.org/officeDocument/2006/relationships/image" Target="../media/image60.tmp"/><Relationship Id="rId21" Type="http://schemas.openxmlformats.org/officeDocument/2006/relationships/image" Target="../media/image78.tmp"/><Relationship Id="rId7" Type="http://schemas.openxmlformats.org/officeDocument/2006/relationships/image" Target="../media/image64.png"/><Relationship Id="rId12" Type="http://schemas.openxmlformats.org/officeDocument/2006/relationships/image" Target="../media/image69.tmp"/><Relationship Id="rId17" Type="http://schemas.openxmlformats.org/officeDocument/2006/relationships/image" Target="../media/image74.tmp"/><Relationship Id="rId25" Type="http://schemas.openxmlformats.org/officeDocument/2006/relationships/image" Target="../media/image82.tmp"/><Relationship Id="rId2" Type="http://schemas.openxmlformats.org/officeDocument/2006/relationships/image" Target="../media/image59.tmp"/><Relationship Id="rId16" Type="http://schemas.openxmlformats.org/officeDocument/2006/relationships/image" Target="../media/image73.png"/><Relationship Id="rId20" Type="http://schemas.openxmlformats.org/officeDocument/2006/relationships/image" Target="../media/image7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tmp"/><Relationship Id="rId11" Type="http://schemas.openxmlformats.org/officeDocument/2006/relationships/image" Target="../media/image68.svg"/><Relationship Id="rId24" Type="http://schemas.openxmlformats.org/officeDocument/2006/relationships/image" Target="../media/image81.tmp"/><Relationship Id="rId5" Type="http://schemas.openxmlformats.org/officeDocument/2006/relationships/image" Target="../media/image62.tmp"/><Relationship Id="rId15" Type="http://schemas.openxmlformats.org/officeDocument/2006/relationships/image" Target="../media/image72.svg"/><Relationship Id="rId23" Type="http://schemas.openxmlformats.org/officeDocument/2006/relationships/image" Target="../media/image80.tmp"/><Relationship Id="rId28" Type="http://schemas.openxmlformats.org/officeDocument/2006/relationships/image" Target="../media/image85.tmp"/><Relationship Id="rId10" Type="http://schemas.openxmlformats.org/officeDocument/2006/relationships/image" Target="../media/image67.png"/><Relationship Id="rId19" Type="http://schemas.openxmlformats.org/officeDocument/2006/relationships/image" Target="../media/image76.tmp"/><Relationship Id="rId4" Type="http://schemas.openxmlformats.org/officeDocument/2006/relationships/image" Target="../media/image61.tmp"/><Relationship Id="rId9" Type="http://schemas.openxmlformats.org/officeDocument/2006/relationships/image" Target="../media/image66.tmp"/><Relationship Id="rId14" Type="http://schemas.openxmlformats.org/officeDocument/2006/relationships/image" Target="../media/image71.png"/><Relationship Id="rId22" Type="http://schemas.openxmlformats.org/officeDocument/2006/relationships/image" Target="../media/image79.tmp"/><Relationship Id="rId27" Type="http://schemas.openxmlformats.org/officeDocument/2006/relationships/image" Target="../media/image84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mp"/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tmp"/><Relationship Id="rId4" Type="http://schemas.openxmlformats.org/officeDocument/2006/relationships/image" Target="../media/image88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tmp"/><Relationship Id="rId13" Type="http://schemas.openxmlformats.org/officeDocument/2006/relationships/image" Target="../media/image101.tmp"/><Relationship Id="rId18" Type="http://schemas.openxmlformats.org/officeDocument/2006/relationships/image" Target="../media/image106.tmp"/><Relationship Id="rId3" Type="http://schemas.openxmlformats.org/officeDocument/2006/relationships/image" Target="../media/image91.tmp"/><Relationship Id="rId7" Type="http://schemas.openxmlformats.org/officeDocument/2006/relationships/image" Target="../media/image95.tmp"/><Relationship Id="rId12" Type="http://schemas.openxmlformats.org/officeDocument/2006/relationships/image" Target="../media/image100.tmp"/><Relationship Id="rId17" Type="http://schemas.openxmlformats.org/officeDocument/2006/relationships/image" Target="../media/image105.tmp"/><Relationship Id="rId2" Type="http://schemas.openxmlformats.org/officeDocument/2006/relationships/image" Target="../media/image90.tmp"/><Relationship Id="rId16" Type="http://schemas.openxmlformats.org/officeDocument/2006/relationships/image" Target="../media/image10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tmp"/><Relationship Id="rId11" Type="http://schemas.openxmlformats.org/officeDocument/2006/relationships/image" Target="../media/image99.tmp"/><Relationship Id="rId5" Type="http://schemas.openxmlformats.org/officeDocument/2006/relationships/image" Target="../media/image93.tmp"/><Relationship Id="rId15" Type="http://schemas.openxmlformats.org/officeDocument/2006/relationships/image" Target="../media/image103.tmp"/><Relationship Id="rId10" Type="http://schemas.openxmlformats.org/officeDocument/2006/relationships/image" Target="../media/image98.tmp"/><Relationship Id="rId19" Type="http://schemas.openxmlformats.org/officeDocument/2006/relationships/image" Target="../media/image107.tmp"/><Relationship Id="rId4" Type="http://schemas.openxmlformats.org/officeDocument/2006/relationships/image" Target="../media/image92.tmp"/><Relationship Id="rId9" Type="http://schemas.openxmlformats.org/officeDocument/2006/relationships/image" Target="../media/image97.tmp"/><Relationship Id="rId14" Type="http://schemas.openxmlformats.org/officeDocument/2006/relationships/image" Target="../media/image102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671E8FC-CD4D-CF05-5905-3F711C037BC8}"/>
              </a:ext>
            </a:extLst>
          </p:cNvPr>
          <p:cNvCxnSpPr>
            <a:cxnSpLocks/>
            <a:stCxn id="193" idx="0"/>
            <a:endCxn id="207" idx="0"/>
          </p:cNvCxnSpPr>
          <p:nvPr/>
        </p:nvCxnSpPr>
        <p:spPr>
          <a:xfrm flipH="1" flipV="1">
            <a:off x="9386901" y="4012006"/>
            <a:ext cx="28447" cy="253741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C1A4FE3-4F94-EA65-B38F-9B818B08FF7D}"/>
              </a:ext>
            </a:extLst>
          </p:cNvPr>
          <p:cNvCxnSpPr>
            <a:cxnSpLocks/>
            <a:stCxn id="189" idx="3"/>
            <a:endCxn id="202" idx="3"/>
          </p:cNvCxnSpPr>
          <p:nvPr/>
        </p:nvCxnSpPr>
        <p:spPr>
          <a:xfrm flipV="1">
            <a:off x="8721408" y="4025654"/>
            <a:ext cx="77902" cy="797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4B7050B-C28B-6F34-435A-3A7F0820FE54}"/>
              </a:ext>
            </a:extLst>
          </p:cNvPr>
          <p:cNvCxnSpPr>
            <a:cxnSpLocks/>
            <a:stCxn id="202" idx="7"/>
            <a:endCxn id="195" idx="2"/>
          </p:cNvCxnSpPr>
          <p:nvPr/>
        </p:nvCxnSpPr>
        <p:spPr>
          <a:xfrm flipV="1">
            <a:off x="8852019" y="3802978"/>
            <a:ext cx="307089" cy="168273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2B8D6B5-E977-EE82-1B1E-D803DC648F15}"/>
              </a:ext>
            </a:extLst>
          </p:cNvPr>
          <p:cNvCxnSpPr>
            <a:cxnSpLocks/>
            <a:stCxn id="207" idx="5"/>
            <a:endCxn id="195" idx="1"/>
          </p:cNvCxnSpPr>
          <p:nvPr/>
        </p:nvCxnSpPr>
        <p:spPr>
          <a:xfrm flipH="1" flipV="1">
            <a:off x="9170025" y="3775776"/>
            <a:ext cx="243230" cy="30190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7919471-0777-8A56-479F-3B5CFDD13528}"/>
              </a:ext>
            </a:extLst>
          </p:cNvPr>
          <p:cNvCxnSpPr>
            <a:cxnSpLocks/>
            <a:stCxn id="192" idx="6"/>
            <a:endCxn id="193" idx="6"/>
          </p:cNvCxnSpPr>
          <p:nvPr/>
        </p:nvCxnSpPr>
        <p:spPr>
          <a:xfrm flipV="1">
            <a:off x="8976764" y="4304216"/>
            <a:ext cx="475855" cy="10356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AB105C9-B1AC-EA1F-0263-1FF6738EF196}"/>
              </a:ext>
            </a:extLst>
          </p:cNvPr>
          <p:cNvCxnSpPr>
            <a:cxnSpLocks/>
            <a:stCxn id="189" idx="4"/>
            <a:endCxn id="192" idx="1"/>
          </p:cNvCxnSpPr>
          <p:nvPr/>
        </p:nvCxnSpPr>
        <p:spPr>
          <a:xfrm>
            <a:off x="8747763" y="4116682"/>
            <a:ext cx="165375" cy="26389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661AD89-173C-8C51-EA25-929CEC9EF3E7}"/>
              </a:ext>
            </a:extLst>
          </p:cNvPr>
          <p:cNvCxnSpPr>
            <a:cxnSpLocks/>
            <a:stCxn id="109" idx="1"/>
            <a:endCxn id="223" idx="6"/>
          </p:cNvCxnSpPr>
          <p:nvPr/>
        </p:nvCxnSpPr>
        <p:spPr>
          <a:xfrm flipH="1" flipV="1">
            <a:off x="5939095" y="3463398"/>
            <a:ext cx="67424" cy="30394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76A3E42-8EF5-244E-9B80-9AC9391B7AE4}"/>
              </a:ext>
            </a:extLst>
          </p:cNvPr>
          <p:cNvCxnSpPr>
            <a:cxnSpLocks/>
            <a:stCxn id="107" idx="0"/>
            <a:endCxn id="109" idx="0"/>
          </p:cNvCxnSpPr>
          <p:nvPr/>
        </p:nvCxnSpPr>
        <p:spPr>
          <a:xfrm flipH="1" flipV="1">
            <a:off x="6032874" y="3482525"/>
            <a:ext cx="133005" cy="25482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E918F9-F2E4-A590-63E6-CEB20349D26D}"/>
              </a:ext>
            </a:extLst>
          </p:cNvPr>
          <p:cNvCxnSpPr>
            <a:cxnSpLocks/>
            <a:stCxn id="107" idx="4"/>
            <a:endCxn id="108" idx="7"/>
          </p:cNvCxnSpPr>
          <p:nvPr/>
        </p:nvCxnSpPr>
        <p:spPr>
          <a:xfrm flipH="1">
            <a:off x="6049474" y="3814285"/>
            <a:ext cx="116405" cy="182029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C271EDA-0DD8-256C-F5A2-6C2C0CE0C764}"/>
              </a:ext>
            </a:extLst>
          </p:cNvPr>
          <p:cNvCxnSpPr>
            <a:cxnSpLocks/>
            <a:stCxn id="108" idx="2"/>
            <a:endCxn id="110" idx="5"/>
          </p:cNvCxnSpPr>
          <p:nvPr/>
        </p:nvCxnSpPr>
        <p:spPr>
          <a:xfrm flipH="1" flipV="1">
            <a:off x="5775365" y="3959404"/>
            <a:ext cx="210483" cy="6411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8D2E0FE-DED5-4166-FEAC-6AD95375C002}"/>
              </a:ext>
            </a:extLst>
          </p:cNvPr>
          <p:cNvCxnSpPr>
            <a:cxnSpLocks/>
            <a:stCxn id="110" idx="1"/>
            <a:endCxn id="105" idx="1"/>
          </p:cNvCxnSpPr>
          <p:nvPr/>
        </p:nvCxnSpPr>
        <p:spPr>
          <a:xfrm flipH="1" flipV="1">
            <a:off x="5602823" y="3650848"/>
            <a:ext cx="119833" cy="254153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26097AB-5789-00F1-EDB1-03BFB06D1038}"/>
              </a:ext>
            </a:extLst>
          </p:cNvPr>
          <p:cNvGrpSpPr/>
          <p:nvPr/>
        </p:nvGrpSpPr>
        <p:grpSpPr>
          <a:xfrm>
            <a:off x="4755914" y="809967"/>
            <a:ext cx="2144668" cy="2001986"/>
            <a:chOff x="1530602" y="773120"/>
            <a:chExt cx="2144668" cy="2001986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DB519BD9-E645-C882-4020-4A1ACD944B98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69008B7E-83DD-0441-398C-ABBF904739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9514D14F-4229-AE1D-ED75-55FAA38BCF7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97220277-7BAB-88B6-0C76-C84F54ABD0A3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1</a:t>
              </a:r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BCA840C6-01F8-52E3-7DBC-4B5B04056D07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2</a:t>
              </a:r>
            </a:p>
          </p:txBody>
        </p:sp>
      </p:grpSp>
      <p:sp>
        <p:nvSpPr>
          <p:cNvPr id="17" name="Ellipse 16">
            <a:extLst>
              <a:ext uri="{FF2B5EF4-FFF2-40B4-BE49-F238E27FC236}">
                <a16:creationId xmlns:a16="http://schemas.microsoft.com/office/drawing/2014/main" id="{CD0D6700-1716-05F8-06DF-499C308A392A}"/>
              </a:ext>
            </a:extLst>
          </p:cNvPr>
          <p:cNvSpPr/>
          <p:nvPr/>
        </p:nvSpPr>
        <p:spPr>
          <a:xfrm>
            <a:off x="5790977" y="141726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B3CD84C-9EA3-250D-8257-A5BCD7E5A01D}"/>
              </a:ext>
            </a:extLst>
          </p:cNvPr>
          <p:cNvSpPr/>
          <p:nvPr/>
        </p:nvSpPr>
        <p:spPr>
          <a:xfrm>
            <a:off x="5934266" y="137525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989DA8A-317D-35B8-FB25-0809F3A8AB38}"/>
              </a:ext>
            </a:extLst>
          </p:cNvPr>
          <p:cNvSpPr/>
          <p:nvPr/>
        </p:nvSpPr>
        <p:spPr>
          <a:xfrm>
            <a:off x="5978303" y="154183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CC243F51-FDBE-125D-B47C-475669DEA787}"/>
              </a:ext>
            </a:extLst>
          </p:cNvPr>
          <p:cNvSpPr/>
          <p:nvPr/>
        </p:nvSpPr>
        <p:spPr>
          <a:xfrm>
            <a:off x="5884294" y="157974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145EA556-7DF8-7014-C7B6-D3749AE52619}"/>
              </a:ext>
            </a:extLst>
          </p:cNvPr>
          <p:cNvSpPr/>
          <p:nvPr/>
        </p:nvSpPr>
        <p:spPr>
          <a:xfrm>
            <a:off x="5716434" y="154127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9690416A-CFBA-C879-B911-4FBAD3C511AD}"/>
              </a:ext>
            </a:extLst>
          </p:cNvPr>
          <p:cNvSpPr/>
          <p:nvPr/>
        </p:nvSpPr>
        <p:spPr>
          <a:xfrm>
            <a:off x="5892300" y="148348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4345B62-31AA-BC02-3D50-49A81C119EA6}"/>
              </a:ext>
            </a:extLst>
          </p:cNvPr>
          <p:cNvSpPr/>
          <p:nvPr/>
        </p:nvSpPr>
        <p:spPr>
          <a:xfrm>
            <a:off x="5537253" y="218989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E716FE9-8A0E-A756-F85B-2B857C483C6C}"/>
              </a:ext>
            </a:extLst>
          </p:cNvPr>
          <p:cNvSpPr/>
          <p:nvPr/>
        </p:nvSpPr>
        <p:spPr>
          <a:xfrm>
            <a:off x="5452836" y="201577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10C954C3-9CBF-8D15-8828-4D8E35D58844}"/>
              </a:ext>
            </a:extLst>
          </p:cNvPr>
          <p:cNvSpPr/>
          <p:nvPr/>
        </p:nvSpPr>
        <p:spPr>
          <a:xfrm>
            <a:off x="5844537" y="173402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57628F4-0810-73C5-EE0C-D1E7F16FB92D}"/>
              </a:ext>
            </a:extLst>
          </p:cNvPr>
          <p:cNvSpPr/>
          <p:nvPr/>
        </p:nvSpPr>
        <p:spPr>
          <a:xfrm>
            <a:off x="5884294" y="125377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8A0DFED3-D9C3-E8B0-3654-D5EC29E91E10}"/>
              </a:ext>
            </a:extLst>
          </p:cNvPr>
          <p:cNvSpPr/>
          <p:nvPr/>
        </p:nvSpPr>
        <p:spPr>
          <a:xfrm>
            <a:off x="6036694" y="140617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565AE380-D635-6B6D-9F82-7C84B94DE167}"/>
              </a:ext>
            </a:extLst>
          </p:cNvPr>
          <p:cNvSpPr/>
          <p:nvPr/>
        </p:nvSpPr>
        <p:spPr>
          <a:xfrm>
            <a:off x="5929248" y="168447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ED5676-D607-CA82-E56A-8816A22FE8DB}"/>
              </a:ext>
            </a:extLst>
          </p:cNvPr>
          <p:cNvSpPr/>
          <p:nvPr/>
        </p:nvSpPr>
        <p:spPr>
          <a:xfrm>
            <a:off x="6008809" y="168447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8C31AF43-F975-C759-3B60-EFFCAF617A67}"/>
              </a:ext>
            </a:extLst>
          </p:cNvPr>
          <p:cNvSpPr/>
          <p:nvPr/>
        </p:nvSpPr>
        <p:spPr>
          <a:xfrm>
            <a:off x="5602120" y="145572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C244AD28-CC09-5EF4-14DA-50A23CB29F23}"/>
              </a:ext>
            </a:extLst>
          </p:cNvPr>
          <p:cNvSpPr/>
          <p:nvPr/>
        </p:nvSpPr>
        <p:spPr>
          <a:xfrm>
            <a:off x="5298219" y="209743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87A6D86-55EA-C7AB-0DB9-FE6A79978084}"/>
              </a:ext>
            </a:extLst>
          </p:cNvPr>
          <p:cNvSpPr/>
          <p:nvPr/>
        </p:nvSpPr>
        <p:spPr>
          <a:xfrm>
            <a:off x="6147818" y="155508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05C787F-E8E6-9262-DC25-FFB3195AF468}"/>
              </a:ext>
            </a:extLst>
          </p:cNvPr>
          <p:cNvSpPr/>
          <p:nvPr/>
        </p:nvSpPr>
        <p:spPr>
          <a:xfrm>
            <a:off x="5996063" y="180754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00AB268-E778-309A-6A88-78767CF9E16A}"/>
              </a:ext>
            </a:extLst>
          </p:cNvPr>
          <p:cNvSpPr/>
          <p:nvPr/>
        </p:nvSpPr>
        <p:spPr>
          <a:xfrm>
            <a:off x="6012168" y="129549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836947D-6E75-2B9D-008C-36A25A829877}"/>
              </a:ext>
            </a:extLst>
          </p:cNvPr>
          <p:cNvSpPr/>
          <p:nvPr/>
        </p:nvSpPr>
        <p:spPr>
          <a:xfrm>
            <a:off x="5725129" y="168447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15FCBC6E-DFBD-A92F-33C3-937DC5F6F952}"/>
              </a:ext>
            </a:extLst>
          </p:cNvPr>
          <p:cNvSpPr/>
          <p:nvPr/>
        </p:nvSpPr>
        <p:spPr>
          <a:xfrm>
            <a:off x="5919080" y="222535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1FB9E736-8FBC-F3FF-7242-5167BEB6926E}"/>
              </a:ext>
            </a:extLst>
          </p:cNvPr>
          <p:cNvSpPr/>
          <p:nvPr/>
        </p:nvSpPr>
        <p:spPr>
          <a:xfrm>
            <a:off x="5421854" y="216155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C45B5A96-61E5-18E7-3888-FA25EE07691E}"/>
              </a:ext>
            </a:extLst>
          </p:cNvPr>
          <p:cNvSpPr/>
          <p:nvPr/>
        </p:nvSpPr>
        <p:spPr>
          <a:xfrm>
            <a:off x="5524512" y="207893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4586BFD-B4FC-B201-C907-351684A0C9ED}"/>
              </a:ext>
            </a:extLst>
          </p:cNvPr>
          <p:cNvSpPr/>
          <p:nvPr/>
        </p:nvSpPr>
        <p:spPr>
          <a:xfrm>
            <a:off x="5639391" y="179199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DEE89270-9BF8-C707-59A4-0A1CB8D534F2}"/>
              </a:ext>
            </a:extLst>
          </p:cNvPr>
          <p:cNvSpPr/>
          <p:nvPr/>
        </p:nvSpPr>
        <p:spPr>
          <a:xfrm>
            <a:off x="5738370" y="183046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6AD12B50-9293-01AF-4AA2-3CFAD4EF082A}"/>
              </a:ext>
            </a:extLst>
          </p:cNvPr>
          <p:cNvSpPr/>
          <p:nvPr/>
        </p:nvSpPr>
        <p:spPr>
          <a:xfrm>
            <a:off x="5459125" y="230639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6B1094D5-3D9D-4131-A348-BFCCAA264558}"/>
              </a:ext>
            </a:extLst>
          </p:cNvPr>
          <p:cNvSpPr/>
          <p:nvPr/>
        </p:nvSpPr>
        <p:spPr>
          <a:xfrm>
            <a:off x="6052509" y="160336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914E805F-FBB1-04A4-0209-22A026D8DBE9}"/>
              </a:ext>
            </a:extLst>
          </p:cNvPr>
          <p:cNvSpPr/>
          <p:nvPr/>
        </p:nvSpPr>
        <p:spPr>
          <a:xfrm>
            <a:off x="5804367" y="152642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B63FC16F-B4EC-9354-3819-0ADA51F24BFC}"/>
              </a:ext>
            </a:extLst>
          </p:cNvPr>
          <p:cNvSpPr/>
          <p:nvPr/>
        </p:nvSpPr>
        <p:spPr>
          <a:xfrm>
            <a:off x="5844892" y="134556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6849B398-26DF-2945-E14B-E0D2D73ECF77}"/>
              </a:ext>
            </a:extLst>
          </p:cNvPr>
          <p:cNvSpPr/>
          <p:nvPr/>
        </p:nvSpPr>
        <p:spPr>
          <a:xfrm>
            <a:off x="5307821" y="221747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48153825-63EA-F957-AA32-97CC95F51DAB}"/>
              </a:ext>
            </a:extLst>
          </p:cNvPr>
          <p:cNvSpPr/>
          <p:nvPr/>
        </p:nvSpPr>
        <p:spPr>
          <a:xfrm>
            <a:off x="5668886" y="224324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6521EA3A-FA05-21C6-8348-0202CC0F0EAB}"/>
              </a:ext>
            </a:extLst>
          </p:cNvPr>
          <p:cNvSpPr/>
          <p:nvPr/>
        </p:nvSpPr>
        <p:spPr>
          <a:xfrm>
            <a:off x="5298219" y="196807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391D4976-8453-4930-0F8D-0E3191106B94}"/>
              </a:ext>
            </a:extLst>
          </p:cNvPr>
          <p:cNvSpPr/>
          <p:nvPr/>
        </p:nvSpPr>
        <p:spPr>
          <a:xfrm>
            <a:off x="5650586" y="209725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44543CD7-2384-4559-F8ED-598B4B75FEDA}"/>
              </a:ext>
            </a:extLst>
          </p:cNvPr>
          <p:cNvSpPr/>
          <p:nvPr/>
        </p:nvSpPr>
        <p:spPr>
          <a:xfrm>
            <a:off x="5574524" y="234120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F99C465-7547-617A-64DE-1D2FC5398F41}"/>
              </a:ext>
            </a:extLst>
          </p:cNvPr>
          <p:cNvSpPr/>
          <p:nvPr/>
        </p:nvSpPr>
        <p:spPr>
          <a:xfrm>
            <a:off x="5358375" y="228563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A907CDF2-3F2F-12ED-48E0-3A5496A72A82}"/>
              </a:ext>
            </a:extLst>
          </p:cNvPr>
          <p:cNvSpPr/>
          <p:nvPr/>
        </p:nvSpPr>
        <p:spPr>
          <a:xfrm>
            <a:off x="5229276" y="206604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A417B502-9466-9473-2690-9FC8A18EE2E3}"/>
              </a:ext>
            </a:extLst>
          </p:cNvPr>
          <p:cNvSpPr/>
          <p:nvPr/>
        </p:nvSpPr>
        <p:spPr>
          <a:xfrm>
            <a:off x="5745709" y="215353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CB4CF0D1-1CB9-AB9C-D481-2FDF63BD8AFF}"/>
              </a:ext>
            </a:extLst>
          </p:cNvPr>
          <p:cNvSpPr/>
          <p:nvPr/>
        </p:nvSpPr>
        <p:spPr>
          <a:xfrm>
            <a:off x="5716433" y="234797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F89A0CB-2C74-6DF3-CDA9-C3A3F999F5FF}"/>
              </a:ext>
            </a:extLst>
          </p:cNvPr>
          <p:cNvSpPr/>
          <p:nvPr/>
        </p:nvSpPr>
        <p:spPr>
          <a:xfrm>
            <a:off x="5579605" y="198499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63ADFEFA-F247-3A37-9177-248DFD677B4C}"/>
              </a:ext>
            </a:extLst>
          </p:cNvPr>
          <p:cNvSpPr/>
          <p:nvPr/>
        </p:nvSpPr>
        <p:spPr>
          <a:xfrm>
            <a:off x="5221136" y="218762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D079B1A7-4119-ED70-2F98-BB121A8C41BB}"/>
              </a:ext>
            </a:extLst>
          </p:cNvPr>
          <p:cNvSpPr/>
          <p:nvPr/>
        </p:nvSpPr>
        <p:spPr>
          <a:xfrm>
            <a:off x="5216576" y="232410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713C0DC9-AA16-2E7F-425E-339D0FF986BC}"/>
              </a:ext>
            </a:extLst>
          </p:cNvPr>
          <p:cNvSpPr/>
          <p:nvPr/>
        </p:nvSpPr>
        <p:spPr>
          <a:xfrm>
            <a:off x="5373674" y="207238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549E0497-04DA-B7E8-63B9-CA770AEBF1F2}"/>
              </a:ext>
            </a:extLst>
          </p:cNvPr>
          <p:cNvSpPr/>
          <p:nvPr/>
        </p:nvSpPr>
        <p:spPr>
          <a:xfrm>
            <a:off x="5299598" y="238057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2EC858F1-A716-F2F4-3B9A-3CF84A489468}"/>
              </a:ext>
            </a:extLst>
          </p:cNvPr>
          <p:cNvSpPr/>
          <p:nvPr/>
        </p:nvSpPr>
        <p:spPr>
          <a:xfrm>
            <a:off x="6322838" y="158271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9D2E78CB-EA22-BB27-DE74-E026B32C57BB}"/>
              </a:ext>
            </a:extLst>
          </p:cNvPr>
          <p:cNvSpPr/>
          <p:nvPr/>
        </p:nvSpPr>
        <p:spPr>
          <a:xfrm>
            <a:off x="5136109" y="213572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7FDBE405-E263-C30D-23BB-CCDE2393568F}"/>
              </a:ext>
            </a:extLst>
          </p:cNvPr>
          <p:cNvSpPr/>
          <p:nvPr/>
        </p:nvSpPr>
        <p:spPr>
          <a:xfrm>
            <a:off x="5410945" y="191707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3E8CD429-DB20-4782-5467-D442B5ECB5E1}"/>
              </a:ext>
            </a:extLst>
          </p:cNvPr>
          <p:cNvSpPr/>
          <p:nvPr/>
        </p:nvSpPr>
        <p:spPr>
          <a:xfrm>
            <a:off x="6526343" y="153001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DC8176-12BA-A207-D626-4BBE4ECB7152}"/>
              </a:ext>
            </a:extLst>
          </p:cNvPr>
          <p:cNvSpPr/>
          <p:nvPr/>
        </p:nvSpPr>
        <p:spPr>
          <a:xfrm>
            <a:off x="6451800" y="131553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3A9093EF-3DB0-5262-CAA9-9BD790D10E35}"/>
              </a:ext>
            </a:extLst>
          </p:cNvPr>
          <p:cNvSpPr/>
          <p:nvPr/>
        </p:nvSpPr>
        <p:spPr>
          <a:xfrm>
            <a:off x="6553979" y="135902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BDA607-6D6B-AF5A-8C0C-F4AD06A86D54}"/>
              </a:ext>
            </a:extLst>
          </p:cNvPr>
          <p:cNvSpPr/>
          <p:nvPr/>
        </p:nvSpPr>
        <p:spPr>
          <a:xfrm>
            <a:off x="6478984" y="143491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EBF3E1ED-06A2-25AD-3BC0-418A28AF98D1}"/>
              </a:ext>
            </a:extLst>
          </p:cNvPr>
          <p:cNvSpPr/>
          <p:nvPr/>
        </p:nvSpPr>
        <p:spPr>
          <a:xfrm>
            <a:off x="6434316" y="156489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D4337097-254D-2257-D969-EFCD4584FA9D}"/>
              </a:ext>
            </a:extLst>
          </p:cNvPr>
          <p:cNvSpPr/>
          <p:nvPr/>
        </p:nvSpPr>
        <p:spPr>
          <a:xfrm>
            <a:off x="5820190" y="227189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5D3A768F-F4DA-A98F-0AB5-93EFD6BFCE19}"/>
              </a:ext>
            </a:extLst>
          </p:cNvPr>
          <p:cNvSpPr/>
          <p:nvPr/>
        </p:nvSpPr>
        <p:spPr>
          <a:xfrm>
            <a:off x="6631230" y="151306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4BEAF7FC-5058-6A9C-7636-2A3EAA9E7F9B}"/>
              </a:ext>
            </a:extLst>
          </p:cNvPr>
          <p:cNvSpPr/>
          <p:nvPr/>
        </p:nvSpPr>
        <p:spPr>
          <a:xfrm>
            <a:off x="6504074" y="170061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9D08317-A04A-AEE9-1321-0422DD83797D}"/>
              </a:ext>
            </a:extLst>
          </p:cNvPr>
          <p:cNvSpPr/>
          <p:nvPr/>
        </p:nvSpPr>
        <p:spPr>
          <a:xfrm>
            <a:off x="6315463" y="177249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A428DF13-5B78-81FF-D380-B366F7DDB6B2}"/>
              </a:ext>
            </a:extLst>
          </p:cNvPr>
          <p:cNvSpPr/>
          <p:nvPr/>
        </p:nvSpPr>
        <p:spPr>
          <a:xfrm>
            <a:off x="6394304" y="140396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B8A3E163-0A73-C164-A1A9-DB29C72E8DE0}"/>
              </a:ext>
            </a:extLst>
          </p:cNvPr>
          <p:cNvSpPr/>
          <p:nvPr/>
        </p:nvSpPr>
        <p:spPr>
          <a:xfrm>
            <a:off x="6374498" y="166646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4DCD4D35-539D-580D-D08D-5A5D6FEDF697}"/>
              </a:ext>
            </a:extLst>
          </p:cNvPr>
          <p:cNvSpPr/>
          <p:nvPr/>
        </p:nvSpPr>
        <p:spPr>
          <a:xfrm>
            <a:off x="6058936" y="150127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9FB9B4BE-D9D3-7FA9-2A15-05EE8AE8F8C5}"/>
              </a:ext>
            </a:extLst>
          </p:cNvPr>
          <p:cNvSpPr/>
          <p:nvPr/>
        </p:nvSpPr>
        <p:spPr>
          <a:xfrm>
            <a:off x="5698496" y="1419491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9F0F273B-3F42-345B-6495-440AAEE8B0A6}"/>
              </a:ext>
            </a:extLst>
          </p:cNvPr>
          <p:cNvSpPr/>
          <p:nvPr/>
        </p:nvSpPr>
        <p:spPr>
          <a:xfrm>
            <a:off x="5825173" y="1645792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3F8EE73A-FE13-03CB-7DFA-1F7F7DB94456}"/>
              </a:ext>
            </a:extLst>
          </p:cNvPr>
          <p:cNvSpPr/>
          <p:nvPr/>
        </p:nvSpPr>
        <p:spPr>
          <a:xfrm>
            <a:off x="6385837" y="149839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49573E76-7467-894C-95A5-F07B7D0BFDF5}"/>
              </a:ext>
            </a:extLst>
          </p:cNvPr>
          <p:cNvCxnSpPr>
            <a:cxnSpLocks/>
          </p:cNvCxnSpPr>
          <p:nvPr/>
        </p:nvCxnSpPr>
        <p:spPr>
          <a:xfrm flipH="1" flipV="1">
            <a:off x="5274302" y="1251220"/>
            <a:ext cx="437803" cy="76442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E415C169-6A0F-134D-6816-7E14DB035F76}"/>
              </a:ext>
            </a:extLst>
          </p:cNvPr>
          <p:cNvCxnSpPr>
            <a:cxnSpLocks/>
          </p:cNvCxnSpPr>
          <p:nvPr/>
        </p:nvCxnSpPr>
        <p:spPr>
          <a:xfrm flipV="1">
            <a:off x="5277525" y="1132451"/>
            <a:ext cx="432167" cy="12605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A519D447-970D-6E0B-A8B9-CE4AD09C661A}"/>
              </a:ext>
            </a:extLst>
          </p:cNvPr>
          <p:cNvCxnSpPr>
            <a:cxnSpLocks/>
          </p:cNvCxnSpPr>
          <p:nvPr/>
        </p:nvCxnSpPr>
        <p:spPr>
          <a:xfrm>
            <a:off x="5704755" y="1130624"/>
            <a:ext cx="645826" cy="21421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DEBD5D6D-BB1F-46E8-D771-BD0E65651EE2}"/>
              </a:ext>
            </a:extLst>
          </p:cNvPr>
          <p:cNvCxnSpPr>
            <a:cxnSpLocks/>
          </p:cNvCxnSpPr>
          <p:nvPr/>
        </p:nvCxnSpPr>
        <p:spPr>
          <a:xfrm flipH="1">
            <a:off x="6230609" y="1337188"/>
            <a:ext cx="110013" cy="578424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F9ADDA46-56B5-9DA5-9F06-7E149777F174}"/>
              </a:ext>
            </a:extLst>
          </p:cNvPr>
          <p:cNvCxnSpPr>
            <a:cxnSpLocks/>
          </p:cNvCxnSpPr>
          <p:nvPr/>
        </p:nvCxnSpPr>
        <p:spPr>
          <a:xfrm flipH="1">
            <a:off x="5704571" y="1908594"/>
            <a:ext cx="527626" cy="102867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269D012E-7F96-0C28-EBB8-A78AE59D183B}"/>
              </a:ext>
            </a:extLst>
          </p:cNvPr>
          <p:cNvGrpSpPr/>
          <p:nvPr/>
        </p:nvGrpSpPr>
        <p:grpSpPr>
          <a:xfrm>
            <a:off x="4742524" y="2993820"/>
            <a:ext cx="2144668" cy="2001986"/>
            <a:chOff x="1530602" y="773120"/>
            <a:chExt cx="2144668" cy="2001986"/>
          </a:xfrm>
        </p:grpSpPr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368238DB-3106-FC71-8CB4-8F2599C1FD1A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FC09A68E-FF01-95C8-EFAC-F229429654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A99B6809-CA16-1A18-7C7E-680E045C369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AEAE0523-FE0D-F6ED-FEE3-243812D854F9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1</a:t>
              </a:r>
            </a:p>
          </p:txBody>
        </p: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C7917F76-555D-5488-0148-511BFE1DCB42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2</a:t>
              </a:r>
            </a:p>
          </p:txBody>
        </p:sp>
      </p:grpSp>
      <p:sp>
        <p:nvSpPr>
          <p:cNvPr id="93" name="Ellipse 92">
            <a:extLst>
              <a:ext uri="{FF2B5EF4-FFF2-40B4-BE49-F238E27FC236}">
                <a16:creationId xmlns:a16="http://schemas.microsoft.com/office/drawing/2014/main" id="{BD53F59C-AB47-717D-2038-BDC1CDCE6A52}"/>
              </a:ext>
            </a:extLst>
          </p:cNvPr>
          <p:cNvSpPr/>
          <p:nvPr/>
        </p:nvSpPr>
        <p:spPr>
          <a:xfrm>
            <a:off x="5777587" y="360111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DD703342-1BAE-9751-81FC-226E0AC9549F}"/>
              </a:ext>
            </a:extLst>
          </p:cNvPr>
          <p:cNvSpPr/>
          <p:nvPr/>
        </p:nvSpPr>
        <p:spPr>
          <a:xfrm>
            <a:off x="5920876" y="355911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22AF6CED-75D9-A486-C5C2-E78098FF5C57}"/>
              </a:ext>
            </a:extLst>
          </p:cNvPr>
          <p:cNvSpPr/>
          <p:nvPr/>
        </p:nvSpPr>
        <p:spPr>
          <a:xfrm>
            <a:off x="5964913" y="372568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468960A8-742C-1258-BAAE-71A4A24AFE84}"/>
              </a:ext>
            </a:extLst>
          </p:cNvPr>
          <p:cNvSpPr/>
          <p:nvPr/>
        </p:nvSpPr>
        <p:spPr>
          <a:xfrm>
            <a:off x="5870904" y="376359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73E672D7-EDC8-DFFC-FBAD-07A08505D400}"/>
              </a:ext>
            </a:extLst>
          </p:cNvPr>
          <p:cNvSpPr/>
          <p:nvPr/>
        </p:nvSpPr>
        <p:spPr>
          <a:xfrm>
            <a:off x="5703044" y="372513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4532A4DC-2883-3748-D5CA-7DA3755B49D7}"/>
              </a:ext>
            </a:extLst>
          </p:cNvPr>
          <p:cNvSpPr/>
          <p:nvPr/>
        </p:nvSpPr>
        <p:spPr>
          <a:xfrm>
            <a:off x="5878910" y="366733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E6A59B8-2FF3-81B2-3D06-7488DD0BC3DF}"/>
              </a:ext>
            </a:extLst>
          </p:cNvPr>
          <p:cNvSpPr/>
          <p:nvPr/>
        </p:nvSpPr>
        <p:spPr>
          <a:xfrm>
            <a:off x="5523863" y="4373751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FD27B620-4870-61C7-2280-D1E9E823FBFC}"/>
              </a:ext>
            </a:extLst>
          </p:cNvPr>
          <p:cNvSpPr/>
          <p:nvPr/>
        </p:nvSpPr>
        <p:spPr>
          <a:xfrm>
            <a:off x="5439446" y="4199632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2A52ECB6-8B02-0C61-0D2E-9274D4556945}"/>
              </a:ext>
            </a:extLst>
          </p:cNvPr>
          <p:cNvSpPr/>
          <p:nvPr/>
        </p:nvSpPr>
        <p:spPr>
          <a:xfrm>
            <a:off x="5839087" y="390358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C4010709-600F-498F-D11A-D638E80D0161}"/>
              </a:ext>
            </a:extLst>
          </p:cNvPr>
          <p:cNvSpPr/>
          <p:nvPr/>
        </p:nvSpPr>
        <p:spPr>
          <a:xfrm>
            <a:off x="6023304" y="3590032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719DF490-5A4C-E468-B61C-C061225E3ED6}"/>
              </a:ext>
            </a:extLst>
          </p:cNvPr>
          <p:cNvSpPr/>
          <p:nvPr/>
        </p:nvSpPr>
        <p:spPr>
          <a:xfrm>
            <a:off x="5915858" y="386832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80AB3727-3B5F-20B5-7306-4C8136AA8635}"/>
              </a:ext>
            </a:extLst>
          </p:cNvPr>
          <p:cNvSpPr/>
          <p:nvPr/>
        </p:nvSpPr>
        <p:spPr>
          <a:xfrm>
            <a:off x="5995419" y="386832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480A953E-B773-9C8F-7BAF-F9B00424CD8B}"/>
              </a:ext>
            </a:extLst>
          </p:cNvPr>
          <p:cNvSpPr/>
          <p:nvPr/>
        </p:nvSpPr>
        <p:spPr>
          <a:xfrm>
            <a:off x="5591906" y="3639581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5550B941-0DA4-F680-3A1C-5E05289D157D}"/>
              </a:ext>
            </a:extLst>
          </p:cNvPr>
          <p:cNvSpPr/>
          <p:nvPr/>
        </p:nvSpPr>
        <p:spPr>
          <a:xfrm>
            <a:off x="5272213" y="4292041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B670EA5A-8AE1-4062-706C-9E9785032673}"/>
              </a:ext>
            </a:extLst>
          </p:cNvPr>
          <p:cNvSpPr/>
          <p:nvPr/>
        </p:nvSpPr>
        <p:spPr>
          <a:xfrm>
            <a:off x="6128607" y="373734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040274E5-AA7A-0111-A8B0-CFFF0C59139A}"/>
              </a:ext>
            </a:extLst>
          </p:cNvPr>
          <p:cNvSpPr/>
          <p:nvPr/>
        </p:nvSpPr>
        <p:spPr>
          <a:xfrm>
            <a:off x="5985848" y="398504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797A747A-1219-417F-D99B-EEBE4B364052}"/>
              </a:ext>
            </a:extLst>
          </p:cNvPr>
          <p:cNvSpPr/>
          <p:nvPr/>
        </p:nvSpPr>
        <p:spPr>
          <a:xfrm>
            <a:off x="5995602" y="3482525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9E740487-9BC9-8513-DB9F-96CF06100688}"/>
              </a:ext>
            </a:extLst>
          </p:cNvPr>
          <p:cNvSpPr/>
          <p:nvPr/>
        </p:nvSpPr>
        <p:spPr>
          <a:xfrm>
            <a:off x="5711739" y="389373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0B71BE59-F0BB-C979-5620-07CCC5DAB5E9}"/>
              </a:ext>
            </a:extLst>
          </p:cNvPr>
          <p:cNvSpPr/>
          <p:nvPr/>
        </p:nvSpPr>
        <p:spPr>
          <a:xfrm>
            <a:off x="5905690" y="440921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0FEAE770-823D-FD9A-2F43-BCAF84A240AE}"/>
              </a:ext>
            </a:extLst>
          </p:cNvPr>
          <p:cNvSpPr/>
          <p:nvPr/>
        </p:nvSpPr>
        <p:spPr>
          <a:xfrm>
            <a:off x="5408464" y="434540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AE73346B-2A57-0401-8851-79FCA79F82E5}"/>
              </a:ext>
            </a:extLst>
          </p:cNvPr>
          <p:cNvSpPr/>
          <p:nvPr/>
        </p:nvSpPr>
        <p:spPr>
          <a:xfrm>
            <a:off x="5511122" y="426279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D7FDECEA-88A2-D2CC-B45B-43A6EAC1D2A1}"/>
              </a:ext>
            </a:extLst>
          </p:cNvPr>
          <p:cNvSpPr/>
          <p:nvPr/>
        </p:nvSpPr>
        <p:spPr>
          <a:xfrm>
            <a:off x="5626001" y="397585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224A9F3A-A546-0D70-9F8E-B144CB35E7DF}"/>
              </a:ext>
            </a:extLst>
          </p:cNvPr>
          <p:cNvSpPr/>
          <p:nvPr/>
        </p:nvSpPr>
        <p:spPr>
          <a:xfrm>
            <a:off x="5724980" y="401432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E383F4B3-FC27-FAD9-278F-C001ACFABB6B}"/>
              </a:ext>
            </a:extLst>
          </p:cNvPr>
          <p:cNvSpPr/>
          <p:nvPr/>
        </p:nvSpPr>
        <p:spPr>
          <a:xfrm>
            <a:off x="5445735" y="449024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5E4A08E9-2903-EC33-0DB3-1F8AA9F71A01}"/>
              </a:ext>
            </a:extLst>
          </p:cNvPr>
          <p:cNvSpPr/>
          <p:nvPr/>
        </p:nvSpPr>
        <p:spPr>
          <a:xfrm>
            <a:off x="6039119" y="378721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EB88E22F-DF9D-9930-F05E-23C95111A1E8}"/>
              </a:ext>
            </a:extLst>
          </p:cNvPr>
          <p:cNvSpPr/>
          <p:nvPr/>
        </p:nvSpPr>
        <p:spPr>
          <a:xfrm>
            <a:off x="5790977" y="371028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5BBD53D3-8B74-82E4-E635-B31F7127F4EC}"/>
              </a:ext>
            </a:extLst>
          </p:cNvPr>
          <p:cNvSpPr/>
          <p:nvPr/>
        </p:nvSpPr>
        <p:spPr>
          <a:xfrm>
            <a:off x="5831502" y="352941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F03FE2DE-A461-ED8B-6E92-9FB9FEB84CD2}"/>
              </a:ext>
            </a:extLst>
          </p:cNvPr>
          <p:cNvSpPr/>
          <p:nvPr/>
        </p:nvSpPr>
        <p:spPr>
          <a:xfrm>
            <a:off x="5294431" y="440133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BF62E1DA-7E9B-02D6-6AF4-50597CF389ED}"/>
              </a:ext>
            </a:extLst>
          </p:cNvPr>
          <p:cNvSpPr/>
          <p:nvPr/>
        </p:nvSpPr>
        <p:spPr>
          <a:xfrm>
            <a:off x="5655496" y="442710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E0BFFC34-13DC-6FFD-FE66-F8485D3A61FE}"/>
              </a:ext>
            </a:extLst>
          </p:cNvPr>
          <p:cNvSpPr/>
          <p:nvPr/>
        </p:nvSpPr>
        <p:spPr>
          <a:xfrm>
            <a:off x="5284829" y="415192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F25D4518-500A-E696-F607-83D15A6B1295}"/>
              </a:ext>
            </a:extLst>
          </p:cNvPr>
          <p:cNvSpPr/>
          <p:nvPr/>
        </p:nvSpPr>
        <p:spPr>
          <a:xfrm>
            <a:off x="5637196" y="428110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>
            <a:extLst>
              <a:ext uri="{FF2B5EF4-FFF2-40B4-BE49-F238E27FC236}">
                <a16:creationId xmlns:a16="http://schemas.microsoft.com/office/drawing/2014/main" id="{8789C44D-3F23-E7C6-D81B-437418964C75}"/>
              </a:ext>
            </a:extLst>
          </p:cNvPr>
          <p:cNvSpPr/>
          <p:nvPr/>
        </p:nvSpPr>
        <p:spPr>
          <a:xfrm>
            <a:off x="5561134" y="452505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EC7D48AF-F0F1-C8E1-B0DC-51E8B73306F3}"/>
              </a:ext>
            </a:extLst>
          </p:cNvPr>
          <p:cNvSpPr/>
          <p:nvPr/>
        </p:nvSpPr>
        <p:spPr>
          <a:xfrm>
            <a:off x="5344985" y="446948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3924884F-B752-72E1-3B59-3DA39B10E935}"/>
              </a:ext>
            </a:extLst>
          </p:cNvPr>
          <p:cNvSpPr/>
          <p:nvPr/>
        </p:nvSpPr>
        <p:spPr>
          <a:xfrm>
            <a:off x="5198377" y="423902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>
            <a:extLst>
              <a:ext uri="{FF2B5EF4-FFF2-40B4-BE49-F238E27FC236}">
                <a16:creationId xmlns:a16="http://schemas.microsoft.com/office/drawing/2014/main" id="{B5B3E508-101F-E5D8-6B48-54160A87AD39}"/>
              </a:ext>
            </a:extLst>
          </p:cNvPr>
          <p:cNvSpPr/>
          <p:nvPr/>
        </p:nvSpPr>
        <p:spPr>
          <a:xfrm>
            <a:off x="5732319" y="433739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>
            <a:extLst>
              <a:ext uri="{FF2B5EF4-FFF2-40B4-BE49-F238E27FC236}">
                <a16:creationId xmlns:a16="http://schemas.microsoft.com/office/drawing/2014/main" id="{03B41744-ACEC-5539-953A-65ED9BA86269}"/>
              </a:ext>
            </a:extLst>
          </p:cNvPr>
          <p:cNvSpPr/>
          <p:nvPr/>
        </p:nvSpPr>
        <p:spPr>
          <a:xfrm>
            <a:off x="5703043" y="453182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35C46884-4853-0B2E-75F5-EA7FEF4BBAC0}"/>
              </a:ext>
            </a:extLst>
          </p:cNvPr>
          <p:cNvSpPr/>
          <p:nvPr/>
        </p:nvSpPr>
        <p:spPr>
          <a:xfrm>
            <a:off x="5566215" y="416884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D6915F58-F8C2-D3D6-740E-4097ED13264B}"/>
              </a:ext>
            </a:extLst>
          </p:cNvPr>
          <p:cNvSpPr/>
          <p:nvPr/>
        </p:nvSpPr>
        <p:spPr>
          <a:xfrm>
            <a:off x="5207746" y="437147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id="{FBA0A638-276E-B8A8-A778-B57BA73C5FCB}"/>
              </a:ext>
            </a:extLst>
          </p:cNvPr>
          <p:cNvSpPr/>
          <p:nvPr/>
        </p:nvSpPr>
        <p:spPr>
          <a:xfrm>
            <a:off x="5203186" y="450795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E517F9C-FF84-1804-C7C8-772E2D693324}"/>
              </a:ext>
            </a:extLst>
          </p:cNvPr>
          <p:cNvSpPr/>
          <p:nvPr/>
        </p:nvSpPr>
        <p:spPr>
          <a:xfrm>
            <a:off x="5360284" y="425623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>
            <a:extLst>
              <a:ext uri="{FF2B5EF4-FFF2-40B4-BE49-F238E27FC236}">
                <a16:creationId xmlns:a16="http://schemas.microsoft.com/office/drawing/2014/main" id="{DD410391-5B85-39B3-793A-CC2E01D96EA9}"/>
              </a:ext>
            </a:extLst>
          </p:cNvPr>
          <p:cNvSpPr/>
          <p:nvPr/>
        </p:nvSpPr>
        <p:spPr>
          <a:xfrm>
            <a:off x="5286208" y="456442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>
            <a:extLst>
              <a:ext uri="{FF2B5EF4-FFF2-40B4-BE49-F238E27FC236}">
                <a16:creationId xmlns:a16="http://schemas.microsoft.com/office/drawing/2014/main" id="{05F26915-7EA2-68F5-96CF-C497873F283F}"/>
              </a:ext>
            </a:extLst>
          </p:cNvPr>
          <p:cNvSpPr/>
          <p:nvPr/>
        </p:nvSpPr>
        <p:spPr>
          <a:xfrm>
            <a:off x="6309448" y="376656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>
            <a:extLst>
              <a:ext uri="{FF2B5EF4-FFF2-40B4-BE49-F238E27FC236}">
                <a16:creationId xmlns:a16="http://schemas.microsoft.com/office/drawing/2014/main" id="{C6453249-A318-B1FA-F4C0-7BE87B2FFFA5}"/>
              </a:ext>
            </a:extLst>
          </p:cNvPr>
          <p:cNvSpPr/>
          <p:nvPr/>
        </p:nvSpPr>
        <p:spPr>
          <a:xfrm>
            <a:off x="5122719" y="431957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FD5E6E80-B2CE-6F4A-8F76-4EBAAD241ED1}"/>
              </a:ext>
            </a:extLst>
          </p:cNvPr>
          <p:cNvSpPr/>
          <p:nvPr/>
        </p:nvSpPr>
        <p:spPr>
          <a:xfrm>
            <a:off x="5397555" y="410092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235CBD45-8E23-7990-B9D8-02F760866F05}"/>
              </a:ext>
            </a:extLst>
          </p:cNvPr>
          <p:cNvSpPr/>
          <p:nvPr/>
        </p:nvSpPr>
        <p:spPr>
          <a:xfrm>
            <a:off x="6512953" y="371387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D777B369-6399-8CEF-601C-285ABE0E01D8}"/>
              </a:ext>
            </a:extLst>
          </p:cNvPr>
          <p:cNvSpPr/>
          <p:nvPr/>
        </p:nvSpPr>
        <p:spPr>
          <a:xfrm>
            <a:off x="6438410" y="349938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44E1032-3ADB-C9E6-7F13-D7666808862A}"/>
              </a:ext>
            </a:extLst>
          </p:cNvPr>
          <p:cNvSpPr/>
          <p:nvPr/>
        </p:nvSpPr>
        <p:spPr>
          <a:xfrm>
            <a:off x="6540589" y="354287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6E1FBF7F-F765-CB61-D106-72D5EF3638FF}"/>
              </a:ext>
            </a:extLst>
          </p:cNvPr>
          <p:cNvSpPr/>
          <p:nvPr/>
        </p:nvSpPr>
        <p:spPr>
          <a:xfrm>
            <a:off x="6465594" y="361876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>
            <a:extLst>
              <a:ext uri="{FF2B5EF4-FFF2-40B4-BE49-F238E27FC236}">
                <a16:creationId xmlns:a16="http://schemas.microsoft.com/office/drawing/2014/main" id="{BEAE8DEB-22F0-56AA-5E9D-E027997D3D0C}"/>
              </a:ext>
            </a:extLst>
          </p:cNvPr>
          <p:cNvSpPr/>
          <p:nvPr/>
        </p:nvSpPr>
        <p:spPr>
          <a:xfrm>
            <a:off x="6420926" y="374874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E4C7D360-9816-77E3-E091-8C572CEE3593}"/>
              </a:ext>
            </a:extLst>
          </p:cNvPr>
          <p:cNvSpPr/>
          <p:nvPr/>
        </p:nvSpPr>
        <p:spPr>
          <a:xfrm>
            <a:off x="5806800" y="445574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id="{D044CC65-060E-E49D-EA10-50959B08F701}"/>
              </a:ext>
            </a:extLst>
          </p:cNvPr>
          <p:cNvSpPr/>
          <p:nvPr/>
        </p:nvSpPr>
        <p:spPr>
          <a:xfrm>
            <a:off x="6617840" y="369691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9AD9CDCF-03CB-1676-E88A-9BC6ED6BFAC9}"/>
              </a:ext>
            </a:extLst>
          </p:cNvPr>
          <p:cNvSpPr/>
          <p:nvPr/>
        </p:nvSpPr>
        <p:spPr>
          <a:xfrm>
            <a:off x="6490684" y="388446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EDFF54C8-7A0F-B648-C514-088022B3C68E}"/>
              </a:ext>
            </a:extLst>
          </p:cNvPr>
          <p:cNvSpPr/>
          <p:nvPr/>
        </p:nvSpPr>
        <p:spPr>
          <a:xfrm>
            <a:off x="6302073" y="395634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Ellipse 145">
            <a:extLst>
              <a:ext uri="{FF2B5EF4-FFF2-40B4-BE49-F238E27FC236}">
                <a16:creationId xmlns:a16="http://schemas.microsoft.com/office/drawing/2014/main" id="{6930BBF5-BBE8-54A9-E710-908B1AF245EA}"/>
              </a:ext>
            </a:extLst>
          </p:cNvPr>
          <p:cNvSpPr/>
          <p:nvPr/>
        </p:nvSpPr>
        <p:spPr>
          <a:xfrm>
            <a:off x="6380914" y="358782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81FC1464-F858-06AA-6B76-1D0045D031D3}"/>
              </a:ext>
            </a:extLst>
          </p:cNvPr>
          <p:cNvSpPr/>
          <p:nvPr/>
        </p:nvSpPr>
        <p:spPr>
          <a:xfrm>
            <a:off x="6361108" y="385032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>
            <a:extLst>
              <a:ext uri="{FF2B5EF4-FFF2-40B4-BE49-F238E27FC236}">
                <a16:creationId xmlns:a16="http://schemas.microsoft.com/office/drawing/2014/main" id="{1448C782-4B99-5AE6-0C98-E733E438EDD1}"/>
              </a:ext>
            </a:extLst>
          </p:cNvPr>
          <p:cNvSpPr/>
          <p:nvPr/>
        </p:nvSpPr>
        <p:spPr>
          <a:xfrm>
            <a:off x="6045546" y="368512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>
            <a:extLst>
              <a:ext uri="{FF2B5EF4-FFF2-40B4-BE49-F238E27FC236}">
                <a16:creationId xmlns:a16="http://schemas.microsoft.com/office/drawing/2014/main" id="{6AFA13BE-ADDA-7BBC-CE26-CC29F568550C}"/>
              </a:ext>
            </a:extLst>
          </p:cNvPr>
          <p:cNvSpPr/>
          <p:nvPr/>
        </p:nvSpPr>
        <p:spPr>
          <a:xfrm>
            <a:off x="5807019" y="382646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>
            <a:extLst>
              <a:ext uri="{FF2B5EF4-FFF2-40B4-BE49-F238E27FC236}">
                <a16:creationId xmlns:a16="http://schemas.microsoft.com/office/drawing/2014/main" id="{47C93EB0-6BD2-D199-037D-F99B1E8764CB}"/>
              </a:ext>
            </a:extLst>
          </p:cNvPr>
          <p:cNvSpPr/>
          <p:nvPr/>
        </p:nvSpPr>
        <p:spPr>
          <a:xfrm>
            <a:off x="6372447" y="3682251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9B73A44E-CE5C-9F4C-888F-7F84B857972A}"/>
              </a:ext>
            </a:extLst>
          </p:cNvPr>
          <p:cNvGrpSpPr/>
          <p:nvPr/>
        </p:nvGrpSpPr>
        <p:grpSpPr>
          <a:xfrm>
            <a:off x="7912025" y="816150"/>
            <a:ext cx="2144668" cy="2001986"/>
            <a:chOff x="1530602" y="773120"/>
            <a:chExt cx="2144668" cy="2001986"/>
          </a:xfrm>
        </p:grpSpPr>
        <p:grpSp>
          <p:nvGrpSpPr>
            <p:cNvPr id="152" name="Gruppieren 151">
              <a:extLst>
                <a:ext uri="{FF2B5EF4-FFF2-40B4-BE49-F238E27FC236}">
                  <a16:creationId xmlns:a16="http://schemas.microsoft.com/office/drawing/2014/main" id="{0CF5AC20-5100-1EB9-CBF9-F8A90F939ADF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155" name="Gerade Verbindung mit Pfeil 154">
                <a:extLst>
                  <a:ext uri="{FF2B5EF4-FFF2-40B4-BE49-F238E27FC236}">
                    <a16:creationId xmlns:a16="http://schemas.microsoft.com/office/drawing/2014/main" id="{730FD4B6-B7AE-9E87-88B4-9E5B45047C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Gerade Verbindung mit Pfeil 155">
                <a:extLst>
                  <a:ext uri="{FF2B5EF4-FFF2-40B4-BE49-F238E27FC236}">
                    <a16:creationId xmlns:a16="http://schemas.microsoft.com/office/drawing/2014/main" id="{A64AEBD7-0CC4-65B8-9A66-F68C70C1AC3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feld 152">
              <a:extLst>
                <a:ext uri="{FF2B5EF4-FFF2-40B4-BE49-F238E27FC236}">
                  <a16:creationId xmlns:a16="http://schemas.microsoft.com/office/drawing/2014/main" id="{534EF711-10C9-8879-AAD6-D13E95430241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3</a:t>
              </a:r>
            </a:p>
          </p:txBody>
        </p:sp>
        <p:sp>
          <p:nvSpPr>
            <p:cNvPr id="154" name="Textfeld 153">
              <a:extLst>
                <a:ext uri="{FF2B5EF4-FFF2-40B4-BE49-F238E27FC236}">
                  <a16:creationId xmlns:a16="http://schemas.microsoft.com/office/drawing/2014/main" id="{3D92FCE1-B6DD-38E1-F373-2C516F8CA891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4  </a:t>
              </a:r>
            </a:p>
          </p:txBody>
        </p:sp>
      </p:grpSp>
      <p:sp>
        <p:nvSpPr>
          <p:cNvPr id="157" name="Ellipse 156">
            <a:extLst>
              <a:ext uri="{FF2B5EF4-FFF2-40B4-BE49-F238E27FC236}">
                <a16:creationId xmlns:a16="http://schemas.microsoft.com/office/drawing/2014/main" id="{9E2A2A2B-C27C-DA1B-515D-E5B4EDAACFFA}"/>
              </a:ext>
            </a:extLst>
          </p:cNvPr>
          <p:cNvSpPr/>
          <p:nvPr/>
        </p:nvSpPr>
        <p:spPr>
          <a:xfrm>
            <a:off x="9072072" y="175790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>
            <a:extLst>
              <a:ext uri="{FF2B5EF4-FFF2-40B4-BE49-F238E27FC236}">
                <a16:creationId xmlns:a16="http://schemas.microsoft.com/office/drawing/2014/main" id="{30D3847E-2138-3E88-7FFA-20D781FF8F42}"/>
              </a:ext>
            </a:extLst>
          </p:cNvPr>
          <p:cNvSpPr/>
          <p:nvPr/>
        </p:nvSpPr>
        <p:spPr>
          <a:xfrm>
            <a:off x="8716772" y="186966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>
            <a:extLst>
              <a:ext uri="{FF2B5EF4-FFF2-40B4-BE49-F238E27FC236}">
                <a16:creationId xmlns:a16="http://schemas.microsoft.com/office/drawing/2014/main" id="{BE9166AC-323E-5836-A68D-79F92EB2CC03}"/>
              </a:ext>
            </a:extLst>
          </p:cNvPr>
          <p:cNvSpPr/>
          <p:nvPr/>
        </p:nvSpPr>
        <p:spPr>
          <a:xfrm>
            <a:off x="9342396" y="1993612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599C3B25-332C-C3B1-14E3-99F1F372AE2F}"/>
              </a:ext>
            </a:extLst>
          </p:cNvPr>
          <p:cNvSpPr/>
          <p:nvPr/>
        </p:nvSpPr>
        <p:spPr>
          <a:xfrm>
            <a:off x="8891424" y="1988401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F2E16CB-6D47-E1DA-7452-80E14C697500}"/>
              </a:ext>
            </a:extLst>
          </p:cNvPr>
          <p:cNvSpPr/>
          <p:nvPr/>
        </p:nvSpPr>
        <p:spPr>
          <a:xfrm>
            <a:off x="8908502" y="2199225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352C7C93-30CC-F944-ACC4-8BFAE6C68448}"/>
              </a:ext>
            </a:extLst>
          </p:cNvPr>
          <p:cNvSpPr/>
          <p:nvPr/>
        </p:nvSpPr>
        <p:spPr>
          <a:xfrm>
            <a:off x="9385945" y="209725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>
            <a:extLst>
              <a:ext uri="{FF2B5EF4-FFF2-40B4-BE49-F238E27FC236}">
                <a16:creationId xmlns:a16="http://schemas.microsoft.com/office/drawing/2014/main" id="{20F8D19A-1DFA-8056-82DC-C5627DF247F9}"/>
              </a:ext>
            </a:extLst>
          </p:cNvPr>
          <p:cNvSpPr/>
          <p:nvPr/>
        </p:nvSpPr>
        <p:spPr>
          <a:xfrm>
            <a:off x="9232626" y="208361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>
            <a:extLst>
              <a:ext uri="{FF2B5EF4-FFF2-40B4-BE49-F238E27FC236}">
                <a16:creationId xmlns:a16="http://schemas.microsoft.com/office/drawing/2014/main" id="{E91F9EF6-C9CA-FFCB-81B8-B365EDBCF4A0}"/>
              </a:ext>
            </a:extLst>
          </p:cNvPr>
          <p:cNvSpPr/>
          <p:nvPr/>
        </p:nvSpPr>
        <p:spPr>
          <a:xfrm>
            <a:off x="9165389" y="159442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Ellipse 164">
            <a:extLst>
              <a:ext uri="{FF2B5EF4-FFF2-40B4-BE49-F238E27FC236}">
                <a16:creationId xmlns:a16="http://schemas.microsoft.com/office/drawing/2014/main" id="{801AB232-0F2E-E807-70B2-98D7F4D6D473}"/>
              </a:ext>
            </a:extLst>
          </p:cNvPr>
          <p:cNvSpPr/>
          <p:nvPr/>
        </p:nvSpPr>
        <p:spPr>
          <a:xfrm>
            <a:off x="8819200" y="1900585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Ellipse 165">
            <a:extLst>
              <a:ext uri="{FF2B5EF4-FFF2-40B4-BE49-F238E27FC236}">
                <a16:creationId xmlns:a16="http://schemas.microsoft.com/office/drawing/2014/main" id="{24F7AE53-718C-3D4C-81D2-994516BC7EE0}"/>
              </a:ext>
            </a:extLst>
          </p:cNvPr>
          <p:cNvSpPr/>
          <p:nvPr/>
        </p:nvSpPr>
        <p:spPr>
          <a:xfrm>
            <a:off x="9069166" y="189482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9EC8A16E-EB88-DD62-A08D-35486DA9F118}"/>
              </a:ext>
            </a:extLst>
          </p:cNvPr>
          <p:cNvSpPr/>
          <p:nvPr/>
        </p:nvSpPr>
        <p:spPr>
          <a:xfrm>
            <a:off x="9228328" y="193333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>
            <a:extLst>
              <a:ext uri="{FF2B5EF4-FFF2-40B4-BE49-F238E27FC236}">
                <a16:creationId xmlns:a16="http://schemas.microsoft.com/office/drawing/2014/main" id="{172A103E-2D45-8091-5E8C-96B5FFCD2EC2}"/>
              </a:ext>
            </a:extLst>
          </p:cNvPr>
          <p:cNvSpPr/>
          <p:nvPr/>
        </p:nvSpPr>
        <p:spPr>
          <a:xfrm>
            <a:off x="8883215" y="179637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34AF30F5-D6E7-2222-1E3B-9D267A19B2A7}"/>
              </a:ext>
            </a:extLst>
          </p:cNvPr>
          <p:cNvSpPr/>
          <p:nvPr/>
        </p:nvSpPr>
        <p:spPr>
          <a:xfrm>
            <a:off x="9028480" y="211315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Ellipse 169">
            <a:extLst>
              <a:ext uri="{FF2B5EF4-FFF2-40B4-BE49-F238E27FC236}">
                <a16:creationId xmlns:a16="http://schemas.microsoft.com/office/drawing/2014/main" id="{4711DD56-C350-6C79-B98B-169CE637A054}"/>
              </a:ext>
            </a:extLst>
          </p:cNvPr>
          <p:cNvSpPr/>
          <p:nvPr/>
        </p:nvSpPr>
        <p:spPr>
          <a:xfrm>
            <a:off x="9137327" y="2018155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>
            <a:extLst>
              <a:ext uri="{FF2B5EF4-FFF2-40B4-BE49-F238E27FC236}">
                <a16:creationId xmlns:a16="http://schemas.microsoft.com/office/drawing/2014/main" id="{B82CDF4F-309B-165C-4760-E6FE3E4AC315}"/>
              </a:ext>
            </a:extLst>
          </p:cNvPr>
          <p:cNvSpPr/>
          <p:nvPr/>
        </p:nvSpPr>
        <p:spPr>
          <a:xfrm>
            <a:off x="8794674" y="1789902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>
            <a:extLst>
              <a:ext uri="{FF2B5EF4-FFF2-40B4-BE49-F238E27FC236}">
                <a16:creationId xmlns:a16="http://schemas.microsoft.com/office/drawing/2014/main" id="{67AEBC8C-23E5-86AF-C36D-25B5DD4A36DA}"/>
              </a:ext>
            </a:extLst>
          </p:cNvPr>
          <p:cNvSpPr/>
          <p:nvPr/>
        </p:nvSpPr>
        <p:spPr>
          <a:xfrm>
            <a:off x="8941492" y="189821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>
            <a:extLst>
              <a:ext uri="{FF2B5EF4-FFF2-40B4-BE49-F238E27FC236}">
                <a16:creationId xmlns:a16="http://schemas.microsoft.com/office/drawing/2014/main" id="{AC7A3DF8-9850-8D2E-87D3-F539A4B99391}"/>
              </a:ext>
            </a:extLst>
          </p:cNvPr>
          <p:cNvSpPr/>
          <p:nvPr/>
        </p:nvSpPr>
        <p:spPr>
          <a:xfrm>
            <a:off x="9054129" y="124182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>
            <a:extLst>
              <a:ext uri="{FF2B5EF4-FFF2-40B4-BE49-F238E27FC236}">
                <a16:creationId xmlns:a16="http://schemas.microsoft.com/office/drawing/2014/main" id="{E33180E9-40E2-9A4F-5D26-F4C164BDC471}"/>
              </a:ext>
            </a:extLst>
          </p:cNvPr>
          <p:cNvSpPr/>
          <p:nvPr/>
        </p:nvSpPr>
        <p:spPr>
          <a:xfrm>
            <a:off x="8754043" y="117583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>
            <a:extLst>
              <a:ext uri="{FF2B5EF4-FFF2-40B4-BE49-F238E27FC236}">
                <a16:creationId xmlns:a16="http://schemas.microsoft.com/office/drawing/2014/main" id="{427CE991-EEF0-27CB-A92D-399802054DF1}"/>
              </a:ext>
            </a:extLst>
          </p:cNvPr>
          <p:cNvSpPr/>
          <p:nvPr/>
        </p:nvSpPr>
        <p:spPr>
          <a:xfrm>
            <a:off x="9187415" y="182364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>
            <a:extLst>
              <a:ext uri="{FF2B5EF4-FFF2-40B4-BE49-F238E27FC236}">
                <a16:creationId xmlns:a16="http://schemas.microsoft.com/office/drawing/2014/main" id="{BE8F2314-1845-D000-CF67-58457016DE6E}"/>
              </a:ext>
            </a:extLst>
          </p:cNvPr>
          <p:cNvSpPr/>
          <p:nvPr/>
        </p:nvSpPr>
        <p:spPr>
          <a:xfrm>
            <a:off x="9340031" y="184192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>
            <a:extLst>
              <a:ext uri="{FF2B5EF4-FFF2-40B4-BE49-F238E27FC236}">
                <a16:creationId xmlns:a16="http://schemas.microsoft.com/office/drawing/2014/main" id="{10400801-5361-BC8A-B0E7-2BE0656E3D33}"/>
              </a:ext>
            </a:extLst>
          </p:cNvPr>
          <p:cNvSpPr/>
          <p:nvPr/>
        </p:nvSpPr>
        <p:spPr>
          <a:xfrm>
            <a:off x="8979591" y="174051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>
            <a:extLst>
              <a:ext uri="{FF2B5EF4-FFF2-40B4-BE49-F238E27FC236}">
                <a16:creationId xmlns:a16="http://schemas.microsoft.com/office/drawing/2014/main" id="{1B84CA31-D9D9-5464-BDF0-AB8CFD298B78}"/>
              </a:ext>
            </a:extLst>
          </p:cNvPr>
          <p:cNvSpPr/>
          <p:nvPr/>
        </p:nvSpPr>
        <p:spPr>
          <a:xfrm>
            <a:off x="9016036" y="199905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9" name="Gerader Verbinder 178">
            <a:extLst>
              <a:ext uri="{FF2B5EF4-FFF2-40B4-BE49-F238E27FC236}">
                <a16:creationId xmlns:a16="http://schemas.microsoft.com/office/drawing/2014/main" id="{58AB34D0-24C9-7442-666C-3C0C165ADC4A}"/>
              </a:ext>
            </a:extLst>
          </p:cNvPr>
          <p:cNvCxnSpPr>
            <a:cxnSpLocks/>
          </p:cNvCxnSpPr>
          <p:nvPr/>
        </p:nvCxnSpPr>
        <p:spPr>
          <a:xfrm flipV="1">
            <a:off x="8451401" y="1481428"/>
            <a:ext cx="1003298" cy="189083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r Verbinder 179">
            <a:extLst>
              <a:ext uri="{FF2B5EF4-FFF2-40B4-BE49-F238E27FC236}">
                <a16:creationId xmlns:a16="http://schemas.microsoft.com/office/drawing/2014/main" id="{0666B2D6-8FEA-2428-B085-28787F60E2B7}"/>
              </a:ext>
            </a:extLst>
          </p:cNvPr>
          <p:cNvCxnSpPr>
            <a:cxnSpLocks/>
          </p:cNvCxnSpPr>
          <p:nvPr/>
        </p:nvCxnSpPr>
        <p:spPr>
          <a:xfrm>
            <a:off x="8459929" y="1669066"/>
            <a:ext cx="401453" cy="78680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r Verbinder 180">
            <a:extLst>
              <a:ext uri="{FF2B5EF4-FFF2-40B4-BE49-F238E27FC236}">
                <a16:creationId xmlns:a16="http://schemas.microsoft.com/office/drawing/2014/main" id="{9991F574-CA09-1714-EAA5-2F8173AB52D3}"/>
              </a:ext>
            </a:extLst>
          </p:cNvPr>
          <p:cNvCxnSpPr>
            <a:cxnSpLocks/>
          </p:cNvCxnSpPr>
          <p:nvPr/>
        </p:nvCxnSpPr>
        <p:spPr>
          <a:xfrm>
            <a:off x="9449335" y="1475176"/>
            <a:ext cx="331397" cy="60268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A2B8A07D-FEE0-CAE2-13F9-7E7E6F9CD621}"/>
              </a:ext>
            </a:extLst>
          </p:cNvPr>
          <p:cNvGrpSpPr/>
          <p:nvPr/>
        </p:nvGrpSpPr>
        <p:grpSpPr>
          <a:xfrm>
            <a:off x="7905744" y="2986232"/>
            <a:ext cx="2144668" cy="2001986"/>
            <a:chOff x="1530602" y="773120"/>
            <a:chExt cx="2144668" cy="2001986"/>
          </a:xfrm>
        </p:grpSpPr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3140F222-1994-8BD5-F49A-FA75D468F639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186" name="Gerade Verbindung mit Pfeil 185">
                <a:extLst>
                  <a:ext uri="{FF2B5EF4-FFF2-40B4-BE49-F238E27FC236}">
                    <a16:creationId xmlns:a16="http://schemas.microsoft.com/office/drawing/2014/main" id="{1A693B23-D986-A54F-BA03-F961D70E06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mit Pfeil 186">
                <a:extLst>
                  <a:ext uri="{FF2B5EF4-FFF2-40B4-BE49-F238E27FC236}">
                    <a16:creationId xmlns:a16="http://schemas.microsoft.com/office/drawing/2014/main" id="{7AF6380A-31E5-C949-6C63-0E155B50D5E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Textfeld 183">
              <a:extLst>
                <a:ext uri="{FF2B5EF4-FFF2-40B4-BE49-F238E27FC236}">
                  <a16:creationId xmlns:a16="http://schemas.microsoft.com/office/drawing/2014/main" id="{5CD63A03-9DD4-9EB7-9883-21D025F8CB5E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3</a:t>
              </a:r>
            </a:p>
          </p:txBody>
        </p:sp>
        <p:sp>
          <p:nvSpPr>
            <p:cNvPr id="185" name="Textfeld 184">
              <a:extLst>
                <a:ext uri="{FF2B5EF4-FFF2-40B4-BE49-F238E27FC236}">
                  <a16:creationId xmlns:a16="http://schemas.microsoft.com/office/drawing/2014/main" id="{0192E248-3160-09C6-4B9F-36DC4FCE78EA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4</a:t>
              </a:r>
              <a:r>
                <a:rPr lang="de-DE" sz="1100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 </a:t>
              </a:r>
            </a:p>
          </p:txBody>
        </p:sp>
      </p:grpSp>
      <p:sp>
        <p:nvSpPr>
          <p:cNvPr id="188" name="Ellipse 187">
            <a:extLst>
              <a:ext uri="{FF2B5EF4-FFF2-40B4-BE49-F238E27FC236}">
                <a16:creationId xmlns:a16="http://schemas.microsoft.com/office/drawing/2014/main" id="{336CA6C1-A5FE-E9E2-F3FF-A4C0F456805C}"/>
              </a:ext>
            </a:extLst>
          </p:cNvPr>
          <p:cNvSpPr/>
          <p:nvPr/>
        </p:nvSpPr>
        <p:spPr>
          <a:xfrm>
            <a:off x="9065791" y="392799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>
            <a:extLst>
              <a:ext uri="{FF2B5EF4-FFF2-40B4-BE49-F238E27FC236}">
                <a16:creationId xmlns:a16="http://schemas.microsoft.com/office/drawing/2014/main" id="{36115DAF-5C6F-8167-1F38-BC0BE70703A1}"/>
              </a:ext>
            </a:extLst>
          </p:cNvPr>
          <p:cNvSpPr/>
          <p:nvPr/>
        </p:nvSpPr>
        <p:spPr>
          <a:xfrm>
            <a:off x="8710491" y="4039745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>
            <a:extLst>
              <a:ext uri="{FF2B5EF4-FFF2-40B4-BE49-F238E27FC236}">
                <a16:creationId xmlns:a16="http://schemas.microsoft.com/office/drawing/2014/main" id="{3F9032BB-17F8-EDA4-C94F-4A09B31E1A90}"/>
              </a:ext>
            </a:extLst>
          </p:cNvPr>
          <p:cNvSpPr/>
          <p:nvPr/>
        </p:nvSpPr>
        <p:spPr>
          <a:xfrm>
            <a:off x="9313883" y="416369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>
            <a:extLst>
              <a:ext uri="{FF2B5EF4-FFF2-40B4-BE49-F238E27FC236}">
                <a16:creationId xmlns:a16="http://schemas.microsoft.com/office/drawing/2014/main" id="{3D09A3B5-4D58-C7F6-3140-E18D2D326806}"/>
              </a:ext>
            </a:extLst>
          </p:cNvPr>
          <p:cNvSpPr/>
          <p:nvPr/>
        </p:nvSpPr>
        <p:spPr>
          <a:xfrm>
            <a:off x="8885143" y="415848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>
            <a:extLst>
              <a:ext uri="{FF2B5EF4-FFF2-40B4-BE49-F238E27FC236}">
                <a16:creationId xmlns:a16="http://schemas.microsoft.com/office/drawing/2014/main" id="{DE7BB7FB-7CDC-27B2-9C7E-102B55A5861A}"/>
              </a:ext>
            </a:extLst>
          </p:cNvPr>
          <p:cNvSpPr/>
          <p:nvPr/>
        </p:nvSpPr>
        <p:spPr>
          <a:xfrm>
            <a:off x="8902221" y="436930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>
            <a:extLst>
              <a:ext uri="{FF2B5EF4-FFF2-40B4-BE49-F238E27FC236}">
                <a16:creationId xmlns:a16="http://schemas.microsoft.com/office/drawing/2014/main" id="{33BA9630-45F3-7CD5-98F3-1431CE021F5C}"/>
              </a:ext>
            </a:extLst>
          </p:cNvPr>
          <p:cNvSpPr/>
          <p:nvPr/>
        </p:nvSpPr>
        <p:spPr>
          <a:xfrm>
            <a:off x="9378076" y="426574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>
            <a:extLst>
              <a:ext uri="{FF2B5EF4-FFF2-40B4-BE49-F238E27FC236}">
                <a16:creationId xmlns:a16="http://schemas.microsoft.com/office/drawing/2014/main" id="{C6764E2F-47F3-E77C-4484-9B4C60921F8D}"/>
              </a:ext>
            </a:extLst>
          </p:cNvPr>
          <p:cNvSpPr/>
          <p:nvPr/>
        </p:nvSpPr>
        <p:spPr>
          <a:xfrm>
            <a:off x="9226345" y="4250525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>
            <a:extLst>
              <a:ext uri="{FF2B5EF4-FFF2-40B4-BE49-F238E27FC236}">
                <a16:creationId xmlns:a16="http://schemas.microsoft.com/office/drawing/2014/main" id="{FCD97879-4002-F8D7-7F97-C6832F7194B9}"/>
              </a:ext>
            </a:extLst>
          </p:cNvPr>
          <p:cNvSpPr/>
          <p:nvPr/>
        </p:nvSpPr>
        <p:spPr>
          <a:xfrm>
            <a:off x="9159108" y="376450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>
            <a:extLst>
              <a:ext uri="{FF2B5EF4-FFF2-40B4-BE49-F238E27FC236}">
                <a16:creationId xmlns:a16="http://schemas.microsoft.com/office/drawing/2014/main" id="{05629946-AC9B-9CE8-EAA5-F9FC8232C21B}"/>
              </a:ext>
            </a:extLst>
          </p:cNvPr>
          <p:cNvSpPr/>
          <p:nvPr/>
        </p:nvSpPr>
        <p:spPr>
          <a:xfrm>
            <a:off x="8812919" y="407066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Ellipse 196">
            <a:extLst>
              <a:ext uri="{FF2B5EF4-FFF2-40B4-BE49-F238E27FC236}">
                <a16:creationId xmlns:a16="http://schemas.microsoft.com/office/drawing/2014/main" id="{39D2E53E-1474-10F6-5E2D-9427BC7D7C71}"/>
              </a:ext>
            </a:extLst>
          </p:cNvPr>
          <p:cNvSpPr/>
          <p:nvPr/>
        </p:nvSpPr>
        <p:spPr>
          <a:xfrm>
            <a:off x="9062885" y="406491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>
            <a:extLst>
              <a:ext uri="{FF2B5EF4-FFF2-40B4-BE49-F238E27FC236}">
                <a16:creationId xmlns:a16="http://schemas.microsoft.com/office/drawing/2014/main" id="{49CD8BFB-2120-3F6C-4886-2BCD905EC6FB}"/>
              </a:ext>
            </a:extLst>
          </p:cNvPr>
          <p:cNvSpPr/>
          <p:nvPr/>
        </p:nvSpPr>
        <p:spPr>
          <a:xfrm>
            <a:off x="9222047" y="410341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>
            <a:extLst>
              <a:ext uri="{FF2B5EF4-FFF2-40B4-BE49-F238E27FC236}">
                <a16:creationId xmlns:a16="http://schemas.microsoft.com/office/drawing/2014/main" id="{AA6B951A-AA75-0B2D-199B-A9157137F606}"/>
              </a:ext>
            </a:extLst>
          </p:cNvPr>
          <p:cNvSpPr/>
          <p:nvPr/>
        </p:nvSpPr>
        <p:spPr>
          <a:xfrm>
            <a:off x="8876934" y="396645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>
            <a:extLst>
              <a:ext uri="{FF2B5EF4-FFF2-40B4-BE49-F238E27FC236}">
                <a16:creationId xmlns:a16="http://schemas.microsoft.com/office/drawing/2014/main" id="{B6ABD824-4F87-010D-5E39-B154C5F79068}"/>
              </a:ext>
            </a:extLst>
          </p:cNvPr>
          <p:cNvSpPr/>
          <p:nvPr/>
        </p:nvSpPr>
        <p:spPr>
          <a:xfrm>
            <a:off x="9022199" y="428323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>
            <a:extLst>
              <a:ext uri="{FF2B5EF4-FFF2-40B4-BE49-F238E27FC236}">
                <a16:creationId xmlns:a16="http://schemas.microsoft.com/office/drawing/2014/main" id="{BED42797-1392-0573-D0BB-DEFBB0E2380E}"/>
              </a:ext>
            </a:extLst>
          </p:cNvPr>
          <p:cNvSpPr/>
          <p:nvPr/>
        </p:nvSpPr>
        <p:spPr>
          <a:xfrm>
            <a:off x="9131046" y="418823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>
            <a:extLst>
              <a:ext uri="{FF2B5EF4-FFF2-40B4-BE49-F238E27FC236}">
                <a16:creationId xmlns:a16="http://schemas.microsoft.com/office/drawing/2014/main" id="{3339C758-59ED-37A3-00DD-70F8B0F2202C}"/>
              </a:ext>
            </a:extLst>
          </p:cNvPr>
          <p:cNvSpPr/>
          <p:nvPr/>
        </p:nvSpPr>
        <p:spPr>
          <a:xfrm>
            <a:off x="8788393" y="395998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>
            <a:extLst>
              <a:ext uri="{FF2B5EF4-FFF2-40B4-BE49-F238E27FC236}">
                <a16:creationId xmlns:a16="http://schemas.microsoft.com/office/drawing/2014/main" id="{4C51955B-61A0-A661-1A15-B077524F2787}"/>
              </a:ext>
            </a:extLst>
          </p:cNvPr>
          <p:cNvSpPr/>
          <p:nvPr/>
        </p:nvSpPr>
        <p:spPr>
          <a:xfrm>
            <a:off x="8935211" y="4068295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>
            <a:extLst>
              <a:ext uri="{FF2B5EF4-FFF2-40B4-BE49-F238E27FC236}">
                <a16:creationId xmlns:a16="http://schemas.microsoft.com/office/drawing/2014/main" id="{68718351-F35B-57CE-E6A7-2264607F90D5}"/>
              </a:ext>
            </a:extLst>
          </p:cNvPr>
          <p:cNvSpPr/>
          <p:nvPr/>
        </p:nvSpPr>
        <p:spPr>
          <a:xfrm>
            <a:off x="9047848" y="341191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>
            <a:extLst>
              <a:ext uri="{FF2B5EF4-FFF2-40B4-BE49-F238E27FC236}">
                <a16:creationId xmlns:a16="http://schemas.microsoft.com/office/drawing/2014/main" id="{77315DF6-151E-19AA-8E4F-598A61FDEB68}"/>
              </a:ext>
            </a:extLst>
          </p:cNvPr>
          <p:cNvSpPr/>
          <p:nvPr/>
        </p:nvSpPr>
        <p:spPr>
          <a:xfrm>
            <a:off x="8747762" y="334591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6" name="Ellipse 205">
            <a:extLst>
              <a:ext uri="{FF2B5EF4-FFF2-40B4-BE49-F238E27FC236}">
                <a16:creationId xmlns:a16="http://schemas.microsoft.com/office/drawing/2014/main" id="{1ED86791-9EDE-02E2-389B-F21C9CD202B5}"/>
              </a:ext>
            </a:extLst>
          </p:cNvPr>
          <p:cNvSpPr/>
          <p:nvPr/>
        </p:nvSpPr>
        <p:spPr>
          <a:xfrm>
            <a:off x="9181134" y="399373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>
            <a:extLst>
              <a:ext uri="{FF2B5EF4-FFF2-40B4-BE49-F238E27FC236}">
                <a16:creationId xmlns:a16="http://schemas.microsoft.com/office/drawing/2014/main" id="{2CC627C6-A3E5-4A28-FA0B-9C2651481977}"/>
              </a:ext>
            </a:extLst>
          </p:cNvPr>
          <p:cNvSpPr/>
          <p:nvPr/>
        </p:nvSpPr>
        <p:spPr>
          <a:xfrm>
            <a:off x="9349629" y="401200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>
            <a:extLst>
              <a:ext uri="{FF2B5EF4-FFF2-40B4-BE49-F238E27FC236}">
                <a16:creationId xmlns:a16="http://schemas.microsoft.com/office/drawing/2014/main" id="{355ABF1C-14A7-7C3C-B29E-0DF7D45EDDDC}"/>
              </a:ext>
            </a:extLst>
          </p:cNvPr>
          <p:cNvSpPr/>
          <p:nvPr/>
        </p:nvSpPr>
        <p:spPr>
          <a:xfrm>
            <a:off x="8973310" y="3910601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>
            <a:extLst>
              <a:ext uri="{FF2B5EF4-FFF2-40B4-BE49-F238E27FC236}">
                <a16:creationId xmlns:a16="http://schemas.microsoft.com/office/drawing/2014/main" id="{CA2364EB-8D08-886F-41D1-55B033623362}"/>
              </a:ext>
            </a:extLst>
          </p:cNvPr>
          <p:cNvSpPr/>
          <p:nvPr/>
        </p:nvSpPr>
        <p:spPr>
          <a:xfrm>
            <a:off x="9009755" y="4169132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0" name="Gruppieren 209">
            <a:extLst>
              <a:ext uri="{FF2B5EF4-FFF2-40B4-BE49-F238E27FC236}">
                <a16:creationId xmlns:a16="http://schemas.microsoft.com/office/drawing/2014/main" id="{1EE44961-CBC9-232A-CF06-6B190DB47C97}"/>
              </a:ext>
            </a:extLst>
          </p:cNvPr>
          <p:cNvGrpSpPr/>
          <p:nvPr/>
        </p:nvGrpSpPr>
        <p:grpSpPr>
          <a:xfrm>
            <a:off x="827885" y="773156"/>
            <a:ext cx="2144668" cy="2057041"/>
            <a:chOff x="457176" y="952187"/>
            <a:chExt cx="2144668" cy="2057041"/>
          </a:xfrm>
        </p:grpSpPr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71F72CF9-7E55-0020-8D97-29752F65B716}"/>
                </a:ext>
              </a:extLst>
            </p:cNvPr>
            <p:cNvGrpSpPr/>
            <p:nvPr/>
          </p:nvGrpSpPr>
          <p:grpSpPr>
            <a:xfrm>
              <a:off x="457176" y="1007242"/>
              <a:ext cx="2144668" cy="2001986"/>
              <a:chOff x="1530602" y="773120"/>
              <a:chExt cx="2144668" cy="2001986"/>
            </a:xfrm>
          </p:grpSpPr>
          <p:grpSp>
            <p:nvGrpSpPr>
              <p:cNvPr id="213" name="Gruppieren 212">
                <a:extLst>
                  <a:ext uri="{FF2B5EF4-FFF2-40B4-BE49-F238E27FC236}">
                    <a16:creationId xmlns:a16="http://schemas.microsoft.com/office/drawing/2014/main" id="{37E6EC26-F1DB-A2FB-4C3A-97B8B207B8B9}"/>
                  </a:ext>
                </a:extLst>
              </p:cNvPr>
              <p:cNvGrpSpPr/>
              <p:nvPr/>
            </p:nvGrpSpPr>
            <p:grpSpPr>
              <a:xfrm>
                <a:off x="1773858" y="773120"/>
                <a:ext cx="1901412" cy="1753627"/>
                <a:chOff x="1773858" y="773121"/>
                <a:chExt cx="1416730" cy="1416730"/>
              </a:xfrm>
            </p:grpSpPr>
            <p:cxnSp>
              <p:nvCxnSpPr>
                <p:cNvPr id="220" name="Gerade Verbindung mit Pfeil 219">
                  <a:extLst>
                    <a:ext uri="{FF2B5EF4-FFF2-40B4-BE49-F238E27FC236}">
                      <a16:creationId xmlns:a16="http://schemas.microsoft.com/office/drawing/2014/main" id="{B83B71CD-C741-D21C-335D-30A223F6B2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73858" y="773121"/>
                  <a:ext cx="0" cy="141673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Gerade Verbindung mit Pfeil 220">
                  <a:extLst>
                    <a:ext uri="{FF2B5EF4-FFF2-40B4-BE49-F238E27FC236}">
                      <a16:creationId xmlns:a16="http://schemas.microsoft.com/office/drawing/2014/main" id="{6021F1BB-4EAC-A215-4C77-98A60E2F4E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2482223" y="1481486"/>
                  <a:ext cx="0" cy="141673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Freihandform: Form 213">
                <a:extLst>
                  <a:ext uri="{FF2B5EF4-FFF2-40B4-BE49-F238E27FC236}">
                    <a16:creationId xmlns:a16="http://schemas.microsoft.com/office/drawing/2014/main" id="{DA476496-3E11-A48D-9FE4-211022F2828C}"/>
                  </a:ext>
                </a:extLst>
              </p:cNvPr>
              <p:cNvSpPr/>
              <p:nvPr/>
            </p:nvSpPr>
            <p:spPr>
              <a:xfrm>
                <a:off x="1928604" y="1139687"/>
                <a:ext cx="664405" cy="609600"/>
              </a:xfrm>
              <a:custGeom>
                <a:avLst/>
                <a:gdLst>
                  <a:gd name="connsiteX0" fmla="*/ 54805 w 664405"/>
                  <a:gd name="connsiteY0" fmla="*/ 229704 h 609600"/>
                  <a:gd name="connsiteX1" fmla="*/ 54805 w 664405"/>
                  <a:gd name="connsiteY1" fmla="*/ 229704 h 609600"/>
                  <a:gd name="connsiteX2" fmla="*/ 76892 w 664405"/>
                  <a:gd name="connsiteY2" fmla="*/ 181113 h 609600"/>
                  <a:gd name="connsiteX3" fmla="*/ 90144 w 664405"/>
                  <a:gd name="connsiteY3" fmla="*/ 172278 h 609600"/>
                  <a:gd name="connsiteX4" fmla="*/ 121066 w 664405"/>
                  <a:gd name="connsiteY4" fmla="*/ 150191 h 609600"/>
                  <a:gd name="connsiteX5" fmla="*/ 134318 w 664405"/>
                  <a:gd name="connsiteY5" fmla="*/ 145774 h 609600"/>
                  <a:gd name="connsiteX6" fmla="*/ 235918 w 664405"/>
                  <a:gd name="connsiteY6" fmla="*/ 150191 h 609600"/>
                  <a:gd name="connsiteX7" fmla="*/ 271257 w 664405"/>
                  <a:gd name="connsiteY7" fmla="*/ 145774 h 609600"/>
                  <a:gd name="connsiteX8" fmla="*/ 297761 w 664405"/>
                  <a:gd name="connsiteY8" fmla="*/ 128104 h 609600"/>
                  <a:gd name="connsiteX9" fmla="*/ 311013 w 664405"/>
                  <a:gd name="connsiteY9" fmla="*/ 123687 h 609600"/>
                  <a:gd name="connsiteX10" fmla="*/ 337518 w 664405"/>
                  <a:gd name="connsiteY10" fmla="*/ 101600 h 609600"/>
                  <a:gd name="connsiteX11" fmla="*/ 368439 w 664405"/>
                  <a:gd name="connsiteY11" fmla="*/ 70678 h 609600"/>
                  <a:gd name="connsiteX12" fmla="*/ 390526 w 664405"/>
                  <a:gd name="connsiteY12" fmla="*/ 48591 h 609600"/>
                  <a:gd name="connsiteX13" fmla="*/ 417031 w 664405"/>
                  <a:gd name="connsiteY13" fmla="*/ 26504 h 609600"/>
                  <a:gd name="connsiteX14" fmla="*/ 425866 w 664405"/>
                  <a:gd name="connsiteY14" fmla="*/ 13252 h 609600"/>
                  <a:gd name="connsiteX15" fmla="*/ 439118 w 664405"/>
                  <a:gd name="connsiteY15" fmla="*/ 8835 h 609600"/>
                  <a:gd name="connsiteX16" fmla="*/ 452370 w 664405"/>
                  <a:gd name="connsiteY16" fmla="*/ 0 h 609600"/>
                  <a:gd name="connsiteX17" fmla="*/ 500961 w 664405"/>
                  <a:gd name="connsiteY17" fmla="*/ 4417 h 609600"/>
                  <a:gd name="connsiteX18" fmla="*/ 509796 w 664405"/>
                  <a:gd name="connsiteY18" fmla="*/ 17670 h 609600"/>
                  <a:gd name="connsiteX19" fmla="*/ 523048 w 664405"/>
                  <a:gd name="connsiteY19" fmla="*/ 26504 h 609600"/>
                  <a:gd name="connsiteX20" fmla="*/ 536300 w 664405"/>
                  <a:gd name="connsiteY20" fmla="*/ 44174 h 609600"/>
                  <a:gd name="connsiteX21" fmla="*/ 545135 w 664405"/>
                  <a:gd name="connsiteY21" fmla="*/ 70678 h 609600"/>
                  <a:gd name="connsiteX22" fmla="*/ 553970 w 664405"/>
                  <a:gd name="connsiteY22" fmla="*/ 88348 h 609600"/>
                  <a:gd name="connsiteX23" fmla="*/ 558387 w 664405"/>
                  <a:gd name="connsiteY23" fmla="*/ 106017 h 609600"/>
                  <a:gd name="connsiteX24" fmla="*/ 562805 w 664405"/>
                  <a:gd name="connsiteY24" fmla="*/ 119270 h 609600"/>
                  <a:gd name="connsiteX25" fmla="*/ 576057 w 664405"/>
                  <a:gd name="connsiteY25" fmla="*/ 203200 h 609600"/>
                  <a:gd name="connsiteX26" fmla="*/ 584892 w 664405"/>
                  <a:gd name="connsiteY26" fmla="*/ 282713 h 609600"/>
                  <a:gd name="connsiteX27" fmla="*/ 589309 w 664405"/>
                  <a:gd name="connsiteY27" fmla="*/ 295965 h 609600"/>
                  <a:gd name="connsiteX28" fmla="*/ 598144 w 664405"/>
                  <a:gd name="connsiteY28" fmla="*/ 331304 h 609600"/>
                  <a:gd name="connsiteX29" fmla="*/ 602561 w 664405"/>
                  <a:gd name="connsiteY29" fmla="*/ 344556 h 609600"/>
                  <a:gd name="connsiteX30" fmla="*/ 615813 w 664405"/>
                  <a:gd name="connsiteY30" fmla="*/ 353391 h 609600"/>
                  <a:gd name="connsiteX31" fmla="*/ 620231 w 664405"/>
                  <a:gd name="connsiteY31" fmla="*/ 366643 h 609600"/>
                  <a:gd name="connsiteX32" fmla="*/ 646735 w 664405"/>
                  <a:gd name="connsiteY32" fmla="*/ 406400 h 609600"/>
                  <a:gd name="connsiteX33" fmla="*/ 655570 w 664405"/>
                  <a:gd name="connsiteY33" fmla="*/ 419652 h 609600"/>
                  <a:gd name="connsiteX34" fmla="*/ 664405 w 664405"/>
                  <a:gd name="connsiteY34" fmla="*/ 432904 h 609600"/>
                  <a:gd name="connsiteX35" fmla="*/ 659987 w 664405"/>
                  <a:gd name="connsiteY35" fmla="*/ 477078 h 609600"/>
                  <a:gd name="connsiteX36" fmla="*/ 642318 w 664405"/>
                  <a:gd name="connsiteY36" fmla="*/ 516835 h 609600"/>
                  <a:gd name="connsiteX37" fmla="*/ 624648 w 664405"/>
                  <a:gd name="connsiteY37" fmla="*/ 547756 h 609600"/>
                  <a:gd name="connsiteX38" fmla="*/ 620231 w 664405"/>
                  <a:gd name="connsiteY38" fmla="*/ 561009 h 609600"/>
                  <a:gd name="connsiteX39" fmla="*/ 593726 w 664405"/>
                  <a:gd name="connsiteY39" fmla="*/ 578678 h 609600"/>
                  <a:gd name="connsiteX40" fmla="*/ 562805 w 664405"/>
                  <a:gd name="connsiteY40" fmla="*/ 600765 h 609600"/>
                  <a:gd name="connsiteX41" fmla="*/ 536300 w 664405"/>
                  <a:gd name="connsiteY41" fmla="*/ 609600 h 609600"/>
                  <a:gd name="connsiteX42" fmla="*/ 483292 w 664405"/>
                  <a:gd name="connsiteY42" fmla="*/ 605183 h 609600"/>
                  <a:gd name="connsiteX43" fmla="*/ 470039 w 664405"/>
                  <a:gd name="connsiteY43" fmla="*/ 600765 h 609600"/>
                  <a:gd name="connsiteX44" fmla="*/ 443535 w 664405"/>
                  <a:gd name="connsiteY44" fmla="*/ 583096 h 609600"/>
                  <a:gd name="connsiteX45" fmla="*/ 430283 w 664405"/>
                  <a:gd name="connsiteY45" fmla="*/ 574261 h 609600"/>
                  <a:gd name="connsiteX46" fmla="*/ 386109 w 664405"/>
                  <a:gd name="connsiteY46" fmla="*/ 565426 h 609600"/>
                  <a:gd name="connsiteX47" fmla="*/ 350770 w 664405"/>
                  <a:gd name="connsiteY47" fmla="*/ 556591 h 609600"/>
                  <a:gd name="connsiteX48" fmla="*/ 324266 w 664405"/>
                  <a:gd name="connsiteY48" fmla="*/ 547756 h 609600"/>
                  <a:gd name="connsiteX49" fmla="*/ 302179 w 664405"/>
                  <a:gd name="connsiteY49" fmla="*/ 521252 h 609600"/>
                  <a:gd name="connsiteX50" fmla="*/ 284509 w 664405"/>
                  <a:gd name="connsiteY50" fmla="*/ 481496 h 609600"/>
                  <a:gd name="connsiteX51" fmla="*/ 253587 w 664405"/>
                  <a:gd name="connsiteY51" fmla="*/ 463826 h 609600"/>
                  <a:gd name="connsiteX52" fmla="*/ 240335 w 664405"/>
                  <a:gd name="connsiteY52" fmla="*/ 454991 h 609600"/>
                  <a:gd name="connsiteX53" fmla="*/ 213831 w 664405"/>
                  <a:gd name="connsiteY53" fmla="*/ 446156 h 609600"/>
                  <a:gd name="connsiteX54" fmla="*/ 182909 w 664405"/>
                  <a:gd name="connsiteY54" fmla="*/ 437322 h 609600"/>
                  <a:gd name="connsiteX55" fmla="*/ 107813 w 664405"/>
                  <a:gd name="connsiteY55" fmla="*/ 424070 h 609600"/>
                  <a:gd name="connsiteX56" fmla="*/ 94561 w 664405"/>
                  <a:gd name="connsiteY56" fmla="*/ 419652 h 609600"/>
                  <a:gd name="connsiteX57" fmla="*/ 81309 w 664405"/>
                  <a:gd name="connsiteY57" fmla="*/ 410817 h 609600"/>
                  <a:gd name="connsiteX58" fmla="*/ 54805 w 664405"/>
                  <a:gd name="connsiteY58" fmla="*/ 401983 h 609600"/>
                  <a:gd name="connsiteX59" fmla="*/ 28300 w 664405"/>
                  <a:gd name="connsiteY59" fmla="*/ 384313 h 609600"/>
                  <a:gd name="connsiteX60" fmla="*/ 6213 w 664405"/>
                  <a:gd name="connsiteY60" fmla="*/ 362226 h 609600"/>
                  <a:gd name="connsiteX61" fmla="*/ 6213 w 664405"/>
                  <a:gd name="connsiteY61" fmla="*/ 304800 h 609600"/>
                  <a:gd name="connsiteX62" fmla="*/ 15048 w 664405"/>
                  <a:gd name="connsiteY62" fmla="*/ 291548 h 609600"/>
                  <a:gd name="connsiteX63" fmla="*/ 19466 w 664405"/>
                  <a:gd name="connsiteY63" fmla="*/ 278296 h 609600"/>
                  <a:gd name="connsiteX64" fmla="*/ 32718 w 664405"/>
                  <a:gd name="connsiteY64" fmla="*/ 269461 h 609600"/>
                  <a:gd name="connsiteX65" fmla="*/ 54805 w 664405"/>
                  <a:gd name="connsiteY65" fmla="*/ 2297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64405" h="609600">
                    <a:moveTo>
                      <a:pt x="54805" y="229704"/>
                    </a:moveTo>
                    <a:lnTo>
                      <a:pt x="54805" y="229704"/>
                    </a:lnTo>
                    <a:cubicBezTo>
                      <a:pt x="58681" y="219369"/>
                      <a:pt x="65822" y="192183"/>
                      <a:pt x="76892" y="181113"/>
                    </a:cubicBezTo>
                    <a:cubicBezTo>
                      <a:pt x="80646" y="177359"/>
                      <a:pt x="85824" y="175364"/>
                      <a:pt x="90144" y="172278"/>
                    </a:cubicBezTo>
                    <a:cubicBezTo>
                      <a:pt x="94817" y="168940"/>
                      <a:pt x="114123" y="153662"/>
                      <a:pt x="121066" y="150191"/>
                    </a:cubicBezTo>
                    <a:cubicBezTo>
                      <a:pt x="125231" y="148109"/>
                      <a:pt x="129901" y="147246"/>
                      <a:pt x="134318" y="145774"/>
                    </a:cubicBezTo>
                    <a:cubicBezTo>
                      <a:pt x="168185" y="147246"/>
                      <a:pt x="202019" y="150191"/>
                      <a:pt x="235918" y="150191"/>
                    </a:cubicBezTo>
                    <a:cubicBezTo>
                      <a:pt x="247789" y="150191"/>
                      <a:pt x="260077" y="149767"/>
                      <a:pt x="271257" y="145774"/>
                    </a:cubicBezTo>
                    <a:cubicBezTo>
                      <a:pt x="281256" y="142203"/>
                      <a:pt x="287688" y="131462"/>
                      <a:pt x="297761" y="128104"/>
                    </a:cubicBezTo>
                    <a:lnTo>
                      <a:pt x="311013" y="123687"/>
                    </a:lnTo>
                    <a:cubicBezTo>
                      <a:pt x="341577" y="77843"/>
                      <a:pt x="292678" y="146440"/>
                      <a:pt x="337518" y="101600"/>
                    </a:cubicBezTo>
                    <a:cubicBezTo>
                      <a:pt x="372961" y="66157"/>
                      <a:pt x="338452" y="80675"/>
                      <a:pt x="368439" y="70678"/>
                    </a:cubicBezTo>
                    <a:cubicBezTo>
                      <a:pt x="391999" y="35339"/>
                      <a:pt x="361077" y="78040"/>
                      <a:pt x="390526" y="48591"/>
                    </a:cubicBezTo>
                    <a:cubicBezTo>
                      <a:pt x="415500" y="23617"/>
                      <a:pt x="379124" y="45457"/>
                      <a:pt x="417031" y="26504"/>
                    </a:cubicBezTo>
                    <a:cubicBezTo>
                      <a:pt x="419976" y="22087"/>
                      <a:pt x="421720" y="16568"/>
                      <a:pt x="425866" y="13252"/>
                    </a:cubicBezTo>
                    <a:cubicBezTo>
                      <a:pt x="429502" y="10343"/>
                      <a:pt x="434953" y="10917"/>
                      <a:pt x="439118" y="8835"/>
                    </a:cubicBezTo>
                    <a:cubicBezTo>
                      <a:pt x="443867" y="6461"/>
                      <a:pt x="447953" y="2945"/>
                      <a:pt x="452370" y="0"/>
                    </a:cubicBezTo>
                    <a:cubicBezTo>
                      <a:pt x="468567" y="1472"/>
                      <a:pt x="485416" y="-366"/>
                      <a:pt x="500961" y="4417"/>
                    </a:cubicBezTo>
                    <a:cubicBezTo>
                      <a:pt x="506036" y="5978"/>
                      <a:pt x="506042" y="13916"/>
                      <a:pt x="509796" y="17670"/>
                    </a:cubicBezTo>
                    <a:cubicBezTo>
                      <a:pt x="513550" y="21424"/>
                      <a:pt x="518631" y="23559"/>
                      <a:pt x="523048" y="26504"/>
                    </a:cubicBezTo>
                    <a:cubicBezTo>
                      <a:pt x="527465" y="32394"/>
                      <a:pt x="533007" y="37589"/>
                      <a:pt x="536300" y="44174"/>
                    </a:cubicBezTo>
                    <a:cubicBezTo>
                      <a:pt x="540465" y="52503"/>
                      <a:pt x="540970" y="62349"/>
                      <a:pt x="545135" y="70678"/>
                    </a:cubicBezTo>
                    <a:lnTo>
                      <a:pt x="553970" y="88348"/>
                    </a:lnTo>
                    <a:cubicBezTo>
                      <a:pt x="555442" y="94238"/>
                      <a:pt x="556719" y="100180"/>
                      <a:pt x="558387" y="106017"/>
                    </a:cubicBezTo>
                    <a:cubicBezTo>
                      <a:pt x="559666" y="110494"/>
                      <a:pt x="561676" y="114752"/>
                      <a:pt x="562805" y="119270"/>
                    </a:cubicBezTo>
                    <a:cubicBezTo>
                      <a:pt x="568013" y="140100"/>
                      <a:pt x="575294" y="194044"/>
                      <a:pt x="576057" y="203200"/>
                    </a:cubicBezTo>
                    <a:cubicBezTo>
                      <a:pt x="578316" y="230312"/>
                      <a:pt x="579024" y="256309"/>
                      <a:pt x="584892" y="282713"/>
                    </a:cubicBezTo>
                    <a:cubicBezTo>
                      <a:pt x="585902" y="287258"/>
                      <a:pt x="588084" y="291473"/>
                      <a:pt x="589309" y="295965"/>
                    </a:cubicBezTo>
                    <a:cubicBezTo>
                      <a:pt x="592504" y="307679"/>
                      <a:pt x="594305" y="319785"/>
                      <a:pt x="598144" y="331304"/>
                    </a:cubicBezTo>
                    <a:cubicBezTo>
                      <a:pt x="599616" y="335721"/>
                      <a:pt x="599652" y="340920"/>
                      <a:pt x="602561" y="344556"/>
                    </a:cubicBezTo>
                    <a:cubicBezTo>
                      <a:pt x="605877" y="348702"/>
                      <a:pt x="611396" y="350446"/>
                      <a:pt x="615813" y="353391"/>
                    </a:cubicBezTo>
                    <a:cubicBezTo>
                      <a:pt x="617286" y="357808"/>
                      <a:pt x="617970" y="362573"/>
                      <a:pt x="620231" y="366643"/>
                    </a:cubicBezTo>
                    <a:cubicBezTo>
                      <a:pt x="620241" y="366660"/>
                      <a:pt x="642312" y="399766"/>
                      <a:pt x="646735" y="406400"/>
                    </a:cubicBezTo>
                    <a:lnTo>
                      <a:pt x="655570" y="419652"/>
                    </a:lnTo>
                    <a:lnTo>
                      <a:pt x="664405" y="432904"/>
                    </a:lnTo>
                    <a:cubicBezTo>
                      <a:pt x="662932" y="447629"/>
                      <a:pt x="662714" y="462533"/>
                      <a:pt x="659987" y="477078"/>
                    </a:cubicBezTo>
                    <a:cubicBezTo>
                      <a:pt x="654606" y="505780"/>
                      <a:pt x="653394" y="497453"/>
                      <a:pt x="642318" y="516835"/>
                    </a:cubicBezTo>
                    <a:cubicBezTo>
                      <a:pt x="619899" y="556066"/>
                      <a:pt x="646173" y="515469"/>
                      <a:pt x="624648" y="547756"/>
                    </a:cubicBezTo>
                    <a:cubicBezTo>
                      <a:pt x="623176" y="552174"/>
                      <a:pt x="623524" y="557716"/>
                      <a:pt x="620231" y="561009"/>
                    </a:cubicBezTo>
                    <a:cubicBezTo>
                      <a:pt x="612723" y="568517"/>
                      <a:pt x="601234" y="571170"/>
                      <a:pt x="593726" y="578678"/>
                    </a:cubicBezTo>
                    <a:cubicBezTo>
                      <a:pt x="579496" y="592908"/>
                      <a:pt x="582185" y="593013"/>
                      <a:pt x="562805" y="600765"/>
                    </a:cubicBezTo>
                    <a:cubicBezTo>
                      <a:pt x="554158" y="604224"/>
                      <a:pt x="536300" y="609600"/>
                      <a:pt x="536300" y="609600"/>
                    </a:cubicBezTo>
                    <a:cubicBezTo>
                      <a:pt x="518631" y="608128"/>
                      <a:pt x="500867" y="607526"/>
                      <a:pt x="483292" y="605183"/>
                    </a:cubicBezTo>
                    <a:cubicBezTo>
                      <a:pt x="478676" y="604568"/>
                      <a:pt x="473914" y="603348"/>
                      <a:pt x="470039" y="600765"/>
                    </a:cubicBezTo>
                    <a:cubicBezTo>
                      <a:pt x="436951" y="578707"/>
                      <a:pt x="475044" y="593598"/>
                      <a:pt x="443535" y="583096"/>
                    </a:cubicBezTo>
                    <a:cubicBezTo>
                      <a:pt x="439118" y="580151"/>
                      <a:pt x="435031" y="576635"/>
                      <a:pt x="430283" y="574261"/>
                    </a:cubicBezTo>
                    <a:cubicBezTo>
                      <a:pt x="416974" y="567606"/>
                      <a:pt x="399682" y="568141"/>
                      <a:pt x="386109" y="565426"/>
                    </a:cubicBezTo>
                    <a:cubicBezTo>
                      <a:pt x="374203" y="563045"/>
                      <a:pt x="362289" y="560431"/>
                      <a:pt x="350770" y="556591"/>
                    </a:cubicBezTo>
                    <a:lnTo>
                      <a:pt x="324266" y="547756"/>
                    </a:lnTo>
                    <a:cubicBezTo>
                      <a:pt x="315941" y="539432"/>
                      <a:pt x="307100" y="532325"/>
                      <a:pt x="302179" y="521252"/>
                    </a:cubicBezTo>
                    <a:cubicBezTo>
                      <a:pt x="295180" y="505505"/>
                      <a:pt x="296506" y="493493"/>
                      <a:pt x="284509" y="481496"/>
                    </a:cubicBezTo>
                    <a:cubicBezTo>
                      <a:pt x="277333" y="474320"/>
                      <a:pt x="261673" y="468447"/>
                      <a:pt x="253587" y="463826"/>
                    </a:cubicBezTo>
                    <a:cubicBezTo>
                      <a:pt x="248977" y="461192"/>
                      <a:pt x="245186" y="457147"/>
                      <a:pt x="240335" y="454991"/>
                    </a:cubicBezTo>
                    <a:cubicBezTo>
                      <a:pt x="231825" y="451209"/>
                      <a:pt x="222666" y="449101"/>
                      <a:pt x="213831" y="446156"/>
                    </a:cubicBezTo>
                    <a:cubicBezTo>
                      <a:pt x="202112" y="442250"/>
                      <a:pt x="195587" y="439699"/>
                      <a:pt x="182909" y="437322"/>
                    </a:cubicBezTo>
                    <a:cubicBezTo>
                      <a:pt x="178076" y="436416"/>
                      <a:pt x="124169" y="428159"/>
                      <a:pt x="107813" y="424070"/>
                    </a:cubicBezTo>
                    <a:cubicBezTo>
                      <a:pt x="103296" y="422941"/>
                      <a:pt x="98726" y="421735"/>
                      <a:pt x="94561" y="419652"/>
                    </a:cubicBezTo>
                    <a:cubicBezTo>
                      <a:pt x="89813" y="417278"/>
                      <a:pt x="86160" y="412973"/>
                      <a:pt x="81309" y="410817"/>
                    </a:cubicBezTo>
                    <a:cubicBezTo>
                      <a:pt x="72799" y="407035"/>
                      <a:pt x="54805" y="401983"/>
                      <a:pt x="54805" y="401983"/>
                    </a:cubicBezTo>
                    <a:cubicBezTo>
                      <a:pt x="45970" y="396093"/>
                      <a:pt x="34190" y="393148"/>
                      <a:pt x="28300" y="384313"/>
                    </a:cubicBezTo>
                    <a:cubicBezTo>
                      <a:pt x="16521" y="366643"/>
                      <a:pt x="23883" y="374006"/>
                      <a:pt x="6213" y="362226"/>
                    </a:cubicBezTo>
                    <a:cubicBezTo>
                      <a:pt x="-1697" y="338496"/>
                      <a:pt x="-2439" y="342292"/>
                      <a:pt x="6213" y="304800"/>
                    </a:cubicBezTo>
                    <a:cubicBezTo>
                      <a:pt x="7407" y="299627"/>
                      <a:pt x="12674" y="296296"/>
                      <a:pt x="15048" y="291548"/>
                    </a:cubicBezTo>
                    <a:cubicBezTo>
                      <a:pt x="17131" y="287383"/>
                      <a:pt x="16557" y="281932"/>
                      <a:pt x="19466" y="278296"/>
                    </a:cubicBezTo>
                    <a:cubicBezTo>
                      <a:pt x="22783" y="274150"/>
                      <a:pt x="28301" y="272406"/>
                      <a:pt x="32718" y="269461"/>
                    </a:cubicBezTo>
                    <a:cubicBezTo>
                      <a:pt x="43379" y="253469"/>
                      <a:pt x="51124" y="236330"/>
                      <a:pt x="54805" y="22970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5" name="Freihandform: Form 214">
                <a:extLst>
                  <a:ext uri="{FF2B5EF4-FFF2-40B4-BE49-F238E27FC236}">
                    <a16:creationId xmlns:a16="http://schemas.microsoft.com/office/drawing/2014/main" id="{E7C633AF-53F8-A9C7-550A-B0DA0ED08066}"/>
                  </a:ext>
                </a:extLst>
              </p:cNvPr>
              <p:cNvSpPr/>
              <p:nvPr/>
            </p:nvSpPr>
            <p:spPr>
              <a:xfrm>
                <a:off x="2627770" y="1188756"/>
                <a:ext cx="353392" cy="384313"/>
              </a:xfrm>
              <a:custGeom>
                <a:avLst/>
                <a:gdLst>
                  <a:gd name="connsiteX0" fmla="*/ 79513 w 353392"/>
                  <a:gd name="connsiteY0" fmla="*/ 0 h 384313"/>
                  <a:gd name="connsiteX1" fmla="*/ 79513 w 353392"/>
                  <a:gd name="connsiteY1" fmla="*/ 0 h 384313"/>
                  <a:gd name="connsiteX2" fmla="*/ 39757 w 353392"/>
                  <a:gd name="connsiteY2" fmla="*/ 4418 h 384313"/>
                  <a:gd name="connsiteX3" fmla="*/ 26505 w 353392"/>
                  <a:gd name="connsiteY3" fmla="*/ 8835 h 384313"/>
                  <a:gd name="connsiteX4" fmla="*/ 17670 w 353392"/>
                  <a:gd name="connsiteY4" fmla="*/ 22087 h 384313"/>
                  <a:gd name="connsiteX5" fmla="*/ 17670 w 353392"/>
                  <a:gd name="connsiteY5" fmla="*/ 66261 h 384313"/>
                  <a:gd name="connsiteX6" fmla="*/ 22087 w 353392"/>
                  <a:gd name="connsiteY6" fmla="*/ 79513 h 384313"/>
                  <a:gd name="connsiteX7" fmla="*/ 35340 w 353392"/>
                  <a:gd name="connsiteY7" fmla="*/ 88348 h 384313"/>
                  <a:gd name="connsiteX8" fmla="*/ 30922 w 353392"/>
                  <a:gd name="connsiteY8" fmla="*/ 119270 h 384313"/>
                  <a:gd name="connsiteX9" fmla="*/ 13253 w 353392"/>
                  <a:gd name="connsiteY9" fmla="*/ 145774 h 384313"/>
                  <a:gd name="connsiteX10" fmla="*/ 0 w 353392"/>
                  <a:gd name="connsiteY10" fmla="*/ 172279 h 384313"/>
                  <a:gd name="connsiteX11" fmla="*/ 4418 w 353392"/>
                  <a:gd name="connsiteY11" fmla="*/ 238540 h 384313"/>
                  <a:gd name="connsiteX12" fmla="*/ 17670 w 353392"/>
                  <a:gd name="connsiteY12" fmla="*/ 242957 h 384313"/>
                  <a:gd name="connsiteX13" fmla="*/ 48592 w 353392"/>
                  <a:gd name="connsiteY13" fmla="*/ 256209 h 384313"/>
                  <a:gd name="connsiteX14" fmla="*/ 61844 w 353392"/>
                  <a:gd name="connsiteY14" fmla="*/ 265044 h 384313"/>
                  <a:gd name="connsiteX15" fmla="*/ 92766 w 353392"/>
                  <a:gd name="connsiteY15" fmla="*/ 273879 h 384313"/>
                  <a:gd name="connsiteX16" fmla="*/ 106018 w 353392"/>
                  <a:gd name="connsiteY16" fmla="*/ 282713 h 384313"/>
                  <a:gd name="connsiteX17" fmla="*/ 128105 w 353392"/>
                  <a:gd name="connsiteY17" fmla="*/ 318053 h 384313"/>
                  <a:gd name="connsiteX18" fmla="*/ 150192 w 353392"/>
                  <a:gd name="connsiteY18" fmla="*/ 340140 h 384313"/>
                  <a:gd name="connsiteX19" fmla="*/ 172279 w 353392"/>
                  <a:gd name="connsiteY19" fmla="*/ 362226 h 384313"/>
                  <a:gd name="connsiteX20" fmla="*/ 198783 w 353392"/>
                  <a:gd name="connsiteY20" fmla="*/ 371061 h 384313"/>
                  <a:gd name="connsiteX21" fmla="*/ 225287 w 353392"/>
                  <a:gd name="connsiteY21" fmla="*/ 384313 h 384313"/>
                  <a:gd name="connsiteX22" fmla="*/ 247374 w 353392"/>
                  <a:gd name="connsiteY22" fmla="*/ 379896 h 384313"/>
                  <a:gd name="connsiteX23" fmla="*/ 256209 w 353392"/>
                  <a:gd name="connsiteY23" fmla="*/ 366644 h 384313"/>
                  <a:gd name="connsiteX24" fmla="*/ 260626 w 353392"/>
                  <a:gd name="connsiteY24" fmla="*/ 322470 h 384313"/>
                  <a:gd name="connsiteX25" fmla="*/ 265044 w 353392"/>
                  <a:gd name="connsiteY25" fmla="*/ 295966 h 384313"/>
                  <a:gd name="connsiteX26" fmla="*/ 278296 w 353392"/>
                  <a:gd name="connsiteY26" fmla="*/ 287131 h 384313"/>
                  <a:gd name="connsiteX27" fmla="*/ 300383 w 353392"/>
                  <a:gd name="connsiteY27" fmla="*/ 269461 h 384313"/>
                  <a:gd name="connsiteX28" fmla="*/ 309218 w 353392"/>
                  <a:gd name="connsiteY28" fmla="*/ 256209 h 384313"/>
                  <a:gd name="connsiteX29" fmla="*/ 335722 w 353392"/>
                  <a:gd name="connsiteY29" fmla="*/ 234122 h 384313"/>
                  <a:gd name="connsiteX30" fmla="*/ 348974 w 353392"/>
                  <a:gd name="connsiteY30" fmla="*/ 207618 h 384313"/>
                  <a:gd name="connsiteX31" fmla="*/ 353392 w 353392"/>
                  <a:gd name="connsiteY31" fmla="*/ 194366 h 384313"/>
                  <a:gd name="connsiteX32" fmla="*/ 340140 w 353392"/>
                  <a:gd name="connsiteY32" fmla="*/ 128105 h 384313"/>
                  <a:gd name="connsiteX33" fmla="*/ 326887 w 353392"/>
                  <a:gd name="connsiteY33" fmla="*/ 119270 h 384313"/>
                  <a:gd name="connsiteX34" fmla="*/ 313635 w 353392"/>
                  <a:gd name="connsiteY34" fmla="*/ 114853 h 384313"/>
                  <a:gd name="connsiteX35" fmla="*/ 300383 w 353392"/>
                  <a:gd name="connsiteY35" fmla="*/ 106018 h 384313"/>
                  <a:gd name="connsiteX36" fmla="*/ 265044 w 353392"/>
                  <a:gd name="connsiteY36" fmla="*/ 101600 h 384313"/>
                  <a:gd name="connsiteX37" fmla="*/ 256209 w 353392"/>
                  <a:gd name="connsiteY37" fmla="*/ 88348 h 384313"/>
                  <a:gd name="connsiteX38" fmla="*/ 242957 w 353392"/>
                  <a:gd name="connsiteY38" fmla="*/ 83931 h 384313"/>
                  <a:gd name="connsiteX39" fmla="*/ 234122 w 353392"/>
                  <a:gd name="connsiteY39" fmla="*/ 70679 h 384313"/>
                  <a:gd name="connsiteX40" fmla="*/ 207618 w 353392"/>
                  <a:gd name="connsiteY40" fmla="*/ 53009 h 384313"/>
                  <a:gd name="connsiteX41" fmla="*/ 110435 w 353392"/>
                  <a:gd name="connsiteY41" fmla="*/ 44174 h 384313"/>
                  <a:gd name="connsiteX42" fmla="*/ 101600 w 353392"/>
                  <a:gd name="connsiteY42" fmla="*/ 30922 h 384313"/>
                  <a:gd name="connsiteX43" fmla="*/ 88348 w 353392"/>
                  <a:gd name="connsiteY43" fmla="*/ 22087 h 384313"/>
                  <a:gd name="connsiteX44" fmla="*/ 79513 w 353392"/>
                  <a:gd name="connsiteY44" fmla="*/ 0 h 38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53392" h="384313">
                    <a:moveTo>
                      <a:pt x="79513" y="0"/>
                    </a:moveTo>
                    <a:lnTo>
                      <a:pt x="79513" y="0"/>
                    </a:lnTo>
                    <a:cubicBezTo>
                      <a:pt x="66261" y="1473"/>
                      <a:pt x="52909" y="2226"/>
                      <a:pt x="39757" y="4418"/>
                    </a:cubicBezTo>
                    <a:cubicBezTo>
                      <a:pt x="35164" y="5184"/>
                      <a:pt x="30141" y="5926"/>
                      <a:pt x="26505" y="8835"/>
                    </a:cubicBezTo>
                    <a:cubicBezTo>
                      <a:pt x="22359" y="12151"/>
                      <a:pt x="20615" y="17670"/>
                      <a:pt x="17670" y="22087"/>
                    </a:cubicBezTo>
                    <a:cubicBezTo>
                      <a:pt x="10528" y="43515"/>
                      <a:pt x="11326" y="34537"/>
                      <a:pt x="17670" y="66261"/>
                    </a:cubicBezTo>
                    <a:cubicBezTo>
                      <a:pt x="18583" y="70827"/>
                      <a:pt x="19178" y="75877"/>
                      <a:pt x="22087" y="79513"/>
                    </a:cubicBezTo>
                    <a:cubicBezTo>
                      <a:pt x="25404" y="83659"/>
                      <a:pt x="30922" y="85403"/>
                      <a:pt x="35340" y="88348"/>
                    </a:cubicBezTo>
                    <a:cubicBezTo>
                      <a:pt x="33867" y="98655"/>
                      <a:pt x="34660" y="109552"/>
                      <a:pt x="30922" y="119270"/>
                    </a:cubicBezTo>
                    <a:cubicBezTo>
                      <a:pt x="27110" y="129180"/>
                      <a:pt x="16611" y="135701"/>
                      <a:pt x="13253" y="145774"/>
                    </a:cubicBezTo>
                    <a:cubicBezTo>
                      <a:pt x="7156" y="164063"/>
                      <a:pt x="11418" y="155152"/>
                      <a:pt x="0" y="172279"/>
                    </a:cubicBezTo>
                    <a:cubicBezTo>
                      <a:pt x="1473" y="194366"/>
                      <a:pt x="-951" y="217065"/>
                      <a:pt x="4418" y="238540"/>
                    </a:cubicBezTo>
                    <a:cubicBezTo>
                      <a:pt x="5547" y="243057"/>
                      <a:pt x="13390" y="241123"/>
                      <a:pt x="17670" y="242957"/>
                    </a:cubicBezTo>
                    <a:cubicBezTo>
                      <a:pt x="55880" y="259332"/>
                      <a:pt x="17514" y="245850"/>
                      <a:pt x="48592" y="256209"/>
                    </a:cubicBezTo>
                    <a:cubicBezTo>
                      <a:pt x="53009" y="259154"/>
                      <a:pt x="56964" y="262953"/>
                      <a:pt x="61844" y="265044"/>
                    </a:cubicBezTo>
                    <a:cubicBezTo>
                      <a:pt x="81683" y="273546"/>
                      <a:pt x="75555" y="265274"/>
                      <a:pt x="92766" y="273879"/>
                    </a:cubicBezTo>
                    <a:cubicBezTo>
                      <a:pt x="97514" y="276253"/>
                      <a:pt x="101601" y="279768"/>
                      <a:pt x="106018" y="282713"/>
                    </a:cubicBezTo>
                    <a:cubicBezTo>
                      <a:pt x="116532" y="314255"/>
                      <a:pt x="107104" y="304052"/>
                      <a:pt x="128105" y="318053"/>
                    </a:cubicBezTo>
                    <a:cubicBezTo>
                      <a:pt x="151668" y="353396"/>
                      <a:pt x="120740" y="310687"/>
                      <a:pt x="150192" y="340140"/>
                    </a:cubicBezTo>
                    <a:cubicBezTo>
                      <a:pt x="165508" y="355456"/>
                      <a:pt x="151072" y="352801"/>
                      <a:pt x="172279" y="362226"/>
                    </a:cubicBezTo>
                    <a:cubicBezTo>
                      <a:pt x="180789" y="366008"/>
                      <a:pt x="198783" y="371061"/>
                      <a:pt x="198783" y="371061"/>
                    </a:cubicBezTo>
                    <a:cubicBezTo>
                      <a:pt x="205484" y="375529"/>
                      <a:pt x="216142" y="384313"/>
                      <a:pt x="225287" y="384313"/>
                    </a:cubicBezTo>
                    <a:cubicBezTo>
                      <a:pt x="232795" y="384313"/>
                      <a:pt x="240012" y="381368"/>
                      <a:pt x="247374" y="379896"/>
                    </a:cubicBezTo>
                    <a:cubicBezTo>
                      <a:pt x="250319" y="375479"/>
                      <a:pt x="255015" y="371817"/>
                      <a:pt x="256209" y="366644"/>
                    </a:cubicBezTo>
                    <a:cubicBezTo>
                      <a:pt x="259536" y="352225"/>
                      <a:pt x="258790" y="337154"/>
                      <a:pt x="260626" y="322470"/>
                    </a:cubicBezTo>
                    <a:cubicBezTo>
                      <a:pt x="261737" y="313583"/>
                      <a:pt x="261038" y="303977"/>
                      <a:pt x="265044" y="295966"/>
                    </a:cubicBezTo>
                    <a:cubicBezTo>
                      <a:pt x="267418" y="291217"/>
                      <a:pt x="273879" y="290076"/>
                      <a:pt x="278296" y="287131"/>
                    </a:cubicBezTo>
                    <a:cubicBezTo>
                      <a:pt x="303616" y="249153"/>
                      <a:pt x="269902" y="293847"/>
                      <a:pt x="300383" y="269461"/>
                    </a:cubicBezTo>
                    <a:cubicBezTo>
                      <a:pt x="304529" y="266144"/>
                      <a:pt x="305819" y="260287"/>
                      <a:pt x="309218" y="256209"/>
                    </a:cubicBezTo>
                    <a:cubicBezTo>
                      <a:pt x="319847" y="243455"/>
                      <a:pt x="322692" y="242809"/>
                      <a:pt x="335722" y="234122"/>
                    </a:cubicBezTo>
                    <a:cubicBezTo>
                      <a:pt x="346827" y="200812"/>
                      <a:pt x="331848" y="241871"/>
                      <a:pt x="348974" y="207618"/>
                    </a:cubicBezTo>
                    <a:cubicBezTo>
                      <a:pt x="351056" y="203453"/>
                      <a:pt x="351919" y="198783"/>
                      <a:pt x="353392" y="194366"/>
                    </a:cubicBezTo>
                    <a:cubicBezTo>
                      <a:pt x="351368" y="170085"/>
                      <a:pt x="357960" y="145925"/>
                      <a:pt x="340140" y="128105"/>
                    </a:cubicBezTo>
                    <a:cubicBezTo>
                      <a:pt x="336386" y="124351"/>
                      <a:pt x="331636" y="121644"/>
                      <a:pt x="326887" y="119270"/>
                    </a:cubicBezTo>
                    <a:cubicBezTo>
                      <a:pt x="322722" y="117188"/>
                      <a:pt x="318052" y="116325"/>
                      <a:pt x="313635" y="114853"/>
                    </a:cubicBezTo>
                    <a:cubicBezTo>
                      <a:pt x="309218" y="111908"/>
                      <a:pt x="305505" y="107415"/>
                      <a:pt x="300383" y="106018"/>
                    </a:cubicBezTo>
                    <a:cubicBezTo>
                      <a:pt x="288930" y="102894"/>
                      <a:pt x="276066" y="106009"/>
                      <a:pt x="265044" y="101600"/>
                    </a:cubicBezTo>
                    <a:cubicBezTo>
                      <a:pt x="260115" y="99628"/>
                      <a:pt x="260355" y="91664"/>
                      <a:pt x="256209" y="88348"/>
                    </a:cubicBezTo>
                    <a:cubicBezTo>
                      <a:pt x="252573" y="85439"/>
                      <a:pt x="247374" y="85403"/>
                      <a:pt x="242957" y="83931"/>
                    </a:cubicBezTo>
                    <a:cubicBezTo>
                      <a:pt x="240012" y="79514"/>
                      <a:pt x="238117" y="74175"/>
                      <a:pt x="234122" y="70679"/>
                    </a:cubicBezTo>
                    <a:cubicBezTo>
                      <a:pt x="226131" y="63687"/>
                      <a:pt x="218129" y="54510"/>
                      <a:pt x="207618" y="53009"/>
                    </a:cubicBezTo>
                    <a:cubicBezTo>
                      <a:pt x="154782" y="45462"/>
                      <a:pt x="187085" y="49285"/>
                      <a:pt x="110435" y="44174"/>
                    </a:cubicBezTo>
                    <a:cubicBezTo>
                      <a:pt x="107490" y="39757"/>
                      <a:pt x="105354" y="34676"/>
                      <a:pt x="101600" y="30922"/>
                    </a:cubicBezTo>
                    <a:cubicBezTo>
                      <a:pt x="97846" y="27168"/>
                      <a:pt x="91664" y="26233"/>
                      <a:pt x="88348" y="22087"/>
                    </a:cubicBezTo>
                    <a:cubicBezTo>
                      <a:pt x="85439" y="18451"/>
                      <a:pt x="80985" y="3681"/>
                      <a:pt x="7951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6" name="Freihandform: Form 215">
                <a:extLst>
                  <a:ext uri="{FF2B5EF4-FFF2-40B4-BE49-F238E27FC236}">
                    <a16:creationId xmlns:a16="http://schemas.microsoft.com/office/drawing/2014/main" id="{FD1E2011-C99E-D28F-BC99-66D3689F6E1B}"/>
                  </a:ext>
                </a:extLst>
              </p:cNvPr>
              <p:cNvSpPr/>
              <p:nvPr/>
            </p:nvSpPr>
            <p:spPr>
              <a:xfrm rot="587518">
                <a:off x="2594399" y="1650217"/>
                <a:ext cx="837383" cy="733287"/>
              </a:xfrm>
              <a:custGeom>
                <a:avLst/>
                <a:gdLst>
                  <a:gd name="connsiteX0" fmla="*/ 130600 w 837383"/>
                  <a:gd name="connsiteY0" fmla="*/ 35340 h 733287"/>
                  <a:gd name="connsiteX1" fmla="*/ 130600 w 837383"/>
                  <a:gd name="connsiteY1" fmla="*/ 35340 h 733287"/>
                  <a:gd name="connsiteX2" fmla="*/ 6913 w 837383"/>
                  <a:gd name="connsiteY2" fmla="*/ 269461 h 733287"/>
                  <a:gd name="connsiteX3" fmla="*/ 20165 w 837383"/>
                  <a:gd name="connsiteY3" fmla="*/ 278296 h 733287"/>
                  <a:gd name="connsiteX4" fmla="*/ 24583 w 837383"/>
                  <a:gd name="connsiteY4" fmla="*/ 291548 h 733287"/>
                  <a:gd name="connsiteX5" fmla="*/ 77592 w 837383"/>
                  <a:gd name="connsiteY5" fmla="*/ 318053 h 733287"/>
                  <a:gd name="connsiteX6" fmla="*/ 90844 w 837383"/>
                  <a:gd name="connsiteY6" fmla="*/ 322470 h 733287"/>
                  <a:gd name="connsiteX7" fmla="*/ 104096 w 837383"/>
                  <a:gd name="connsiteY7" fmla="*/ 326887 h 733287"/>
                  <a:gd name="connsiteX8" fmla="*/ 139435 w 837383"/>
                  <a:gd name="connsiteY8" fmla="*/ 344557 h 733287"/>
                  <a:gd name="connsiteX9" fmla="*/ 148270 w 837383"/>
                  <a:gd name="connsiteY9" fmla="*/ 357809 h 733287"/>
                  <a:gd name="connsiteX10" fmla="*/ 152687 w 837383"/>
                  <a:gd name="connsiteY10" fmla="*/ 371061 h 733287"/>
                  <a:gd name="connsiteX11" fmla="*/ 157105 w 837383"/>
                  <a:gd name="connsiteY11" fmla="*/ 490331 h 733287"/>
                  <a:gd name="connsiteX12" fmla="*/ 170357 w 837383"/>
                  <a:gd name="connsiteY12" fmla="*/ 503583 h 733287"/>
                  <a:gd name="connsiteX13" fmla="*/ 179192 w 837383"/>
                  <a:gd name="connsiteY13" fmla="*/ 516835 h 733287"/>
                  <a:gd name="connsiteX14" fmla="*/ 192444 w 837383"/>
                  <a:gd name="connsiteY14" fmla="*/ 521253 h 733287"/>
                  <a:gd name="connsiteX15" fmla="*/ 205696 w 837383"/>
                  <a:gd name="connsiteY15" fmla="*/ 530087 h 733287"/>
                  <a:gd name="connsiteX16" fmla="*/ 218948 w 837383"/>
                  <a:gd name="connsiteY16" fmla="*/ 534505 h 733287"/>
                  <a:gd name="connsiteX17" fmla="*/ 245452 w 837383"/>
                  <a:gd name="connsiteY17" fmla="*/ 547757 h 733287"/>
                  <a:gd name="connsiteX18" fmla="*/ 285209 w 837383"/>
                  <a:gd name="connsiteY18" fmla="*/ 552174 h 733287"/>
                  <a:gd name="connsiteX19" fmla="*/ 338218 w 837383"/>
                  <a:gd name="connsiteY19" fmla="*/ 569844 h 733287"/>
                  <a:gd name="connsiteX20" fmla="*/ 351470 w 837383"/>
                  <a:gd name="connsiteY20" fmla="*/ 574261 h 733287"/>
                  <a:gd name="connsiteX21" fmla="*/ 364722 w 837383"/>
                  <a:gd name="connsiteY21" fmla="*/ 578679 h 733287"/>
                  <a:gd name="connsiteX22" fmla="*/ 369139 w 837383"/>
                  <a:gd name="connsiteY22" fmla="*/ 591931 h 733287"/>
                  <a:gd name="connsiteX23" fmla="*/ 413313 w 837383"/>
                  <a:gd name="connsiteY23" fmla="*/ 644940 h 733287"/>
                  <a:gd name="connsiteX24" fmla="*/ 439818 w 837383"/>
                  <a:gd name="connsiteY24" fmla="*/ 662609 h 733287"/>
                  <a:gd name="connsiteX25" fmla="*/ 453070 w 837383"/>
                  <a:gd name="connsiteY25" fmla="*/ 671444 h 733287"/>
                  <a:gd name="connsiteX26" fmla="*/ 510496 w 837383"/>
                  <a:gd name="connsiteY26" fmla="*/ 684696 h 733287"/>
                  <a:gd name="connsiteX27" fmla="*/ 550252 w 837383"/>
                  <a:gd name="connsiteY27" fmla="*/ 693531 h 733287"/>
                  <a:gd name="connsiteX28" fmla="*/ 563505 w 837383"/>
                  <a:gd name="connsiteY28" fmla="*/ 697948 h 733287"/>
                  <a:gd name="connsiteX29" fmla="*/ 598844 w 837383"/>
                  <a:gd name="connsiteY29" fmla="*/ 706783 h 733287"/>
                  <a:gd name="connsiteX30" fmla="*/ 638600 w 837383"/>
                  <a:gd name="connsiteY30" fmla="*/ 724453 h 733287"/>
                  <a:gd name="connsiteX31" fmla="*/ 673939 w 837383"/>
                  <a:gd name="connsiteY31" fmla="*/ 733287 h 733287"/>
                  <a:gd name="connsiteX32" fmla="*/ 784374 w 837383"/>
                  <a:gd name="connsiteY32" fmla="*/ 728870 h 733287"/>
                  <a:gd name="connsiteX33" fmla="*/ 810878 w 837383"/>
                  <a:gd name="connsiteY33" fmla="*/ 711200 h 733287"/>
                  <a:gd name="connsiteX34" fmla="*/ 815296 w 837383"/>
                  <a:gd name="connsiteY34" fmla="*/ 697948 h 733287"/>
                  <a:gd name="connsiteX35" fmla="*/ 828548 w 837383"/>
                  <a:gd name="connsiteY35" fmla="*/ 680279 h 733287"/>
                  <a:gd name="connsiteX36" fmla="*/ 837383 w 837383"/>
                  <a:gd name="connsiteY36" fmla="*/ 667027 h 733287"/>
                  <a:gd name="connsiteX37" fmla="*/ 832965 w 837383"/>
                  <a:gd name="connsiteY37" fmla="*/ 627270 h 733287"/>
                  <a:gd name="connsiteX38" fmla="*/ 779957 w 837383"/>
                  <a:gd name="connsiteY38" fmla="*/ 583096 h 733287"/>
                  <a:gd name="connsiteX39" fmla="*/ 753452 w 837383"/>
                  <a:gd name="connsiteY39" fmla="*/ 565427 h 733287"/>
                  <a:gd name="connsiteX40" fmla="*/ 740200 w 837383"/>
                  <a:gd name="connsiteY40" fmla="*/ 561009 h 733287"/>
                  <a:gd name="connsiteX41" fmla="*/ 713696 w 837383"/>
                  <a:gd name="connsiteY41" fmla="*/ 543340 h 733287"/>
                  <a:gd name="connsiteX42" fmla="*/ 704861 w 837383"/>
                  <a:gd name="connsiteY42" fmla="*/ 530087 h 733287"/>
                  <a:gd name="connsiteX43" fmla="*/ 687192 w 837383"/>
                  <a:gd name="connsiteY43" fmla="*/ 516835 h 733287"/>
                  <a:gd name="connsiteX44" fmla="*/ 669522 w 837383"/>
                  <a:gd name="connsiteY44" fmla="*/ 494748 h 733287"/>
                  <a:gd name="connsiteX45" fmla="*/ 660687 w 837383"/>
                  <a:gd name="connsiteY45" fmla="*/ 481496 h 733287"/>
                  <a:gd name="connsiteX46" fmla="*/ 682774 w 837383"/>
                  <a:gd name="connsiteY46" fmla="*/ 432905 h 733287"/>
                  <a:gd name="connsiteX47" fmla="*/ 696026 w 837383"/>
                  <a:gd name="connsiteY47" fmla="*/ 424070 h 733287"/>
                  <a:gd name="connsiteX48" fmla="*/ 713696 w 837383"/>
                  <a:gd name="connsiteY48" fmla="*/ 397566 h 733287"/>
                  <a:gd name="connsiteX49" fmla="*/ 718113 w 837383"/>
                  <a:gd name="connsiteY49" fmla="*/ 384313 h 733287"/>
                  <a:gd name="connsiteX50" fmla="*/ 726948 w 837383"/>
                  <a:gd name="connsiteY50" fmla="*/ 371061 h 733287"/>
                  <a:gd name="connsiteX51" fmla="*/ 735783 w 837383"/>
                  <a:gd name="connsiteY51" fmla="*/ 353392 h 733287"/>
                  <a:gd name="connsiteX52" fmla="*/ 726948 w 837383"/>
                  <a:gd name="connsiteY52" fmla="*/ 287131 h 733287"/>
                  <a:gd name="connsiteX53" fmla="*/ 709278 w 837383"/>
                  <a:gd name="connsiteY53" fmla="*/ 260627 h 733287"/>
                  <a:gd name="connsiteX54" fmla="*/ 700444 w 837383"/>
                  <a:gd name="connsiteY54" fmla="*/ 234122 h 733287"/>
                  <a:gd name="connsiteX55" fmla="*/ 660687 w 837383"/>
                  <a:gd name="connsiteY55" fmla="*/ 189948 h 733287"/>
                  <a:gd name="connsiteX56" fmla="*/ 643018 w 837383"/>
                  <a:gd name="connsiteY56" fmla="*/ 176696 h 733287"/>
                  <a:gd name="connsiteX57" fmla="*/ 629765 w 837383"/>
                  <a:gd name="connsiteY57" fmla="*/ 172279 h 733287"/>
                  <a:gd name="connsiteX58" fmla="*/ 612096 w 837383"/>
                  <a:gd name="connsiteY58" fmla="*/ 163444 h 733287"/>
                  <a:gd name="connsiteX59" fmla="*/ 598844 w 837383"/>
                  <a:gd name="connsiteY59" fmla="*/ 154609 h 733287"/>
                  <a:gd name="connsiteX60" fmla="*/ 528165 w 837383"/>
                  <a:gd name="connsiteY60" fmla="*/ 145774 h 733287"/>
                  <a:gd name="connsiteX61" fmla="*/ 510496 w 837383"/>
                  <a:gd name="connsiteY61" fmla="*/ 141357 h 733287"/>
                  <a:gd name="connsiteX62" fmla="*/ 483992 w 837383"/>
                  <a:gd name="connsiteY62" fmla="*/ 132522 h 733287"/>
                  <a:gd name="connsiteX63" fmla="*/ 444235 w 837383"/>
                  <a:gd name="connsiteY63" fmla="*/ 128105 h 733287"/>
                  <a:gd name="connsiteX64" fmla="*/ 430983 w 837383"/>
                  <a:gd name="connsiteY64" fmla="*/ 123687 h 733287"/>
                  <a:gd name="connsiteX65" fmla="*/ 386809 w 837383"/>
                  <a:gd name="connsiteY65" fmla="*/ 83931 h 733287"/>
                  <a:gd name="connsiteX66" fmla="*/ 377974 w 837383"/>
                  <a:gd name="connsiteY66" fmla="*/ 70679 h 733287"/>
                  <a:gd name="connsiteX67" fmla="*/ 360305 w 837383"/>
                  <a:gd name="connsiteY67" fmla="*/ 39757 h 733287"/>
                  <a:gd name="connsiteX68" fmla="*/ 347052 w 837383"/>
                  <a:gd name="connsiteY68" fmla="*/ 26505 h 733287"/>
                  <a:gd name="connsiteX69" fmla="*/ 342635 w 837383"/>
                  <a:gd name="connsiteY69" fmla="*/ 13253 h 733287"/>
                  <a:gd name="connsiteX70" fmla="*/ 316131 w 837383"/>
                  <a:gd name="connsiteY70" fmla="*/ 0 h 733287"/>
                  <a:gd name="connsiteX71" fmla="*/ 183609 w 837383"/>
                  <a:gd name="connsiteY71" fmla="*/ 13253 h 733287"/>
                  <a:gd name="connsiteX72" fmla="*/ 170357 w 837383"/>
                  <a:gd name="connsiteY72" fmla="*/ 17670 h 733287"/>
                  <a:gd name="connsiteX73" fmla="*/ 157105 w 837383"/>
                  <a:gd name="connsiteY73" fmla="*/ 22087 h 733287"/>
                  <a:gd name="connsiteX74" fmla="*/ 130600 w 837383"/>
                  <a:gd name="connsiteY74" fmla="*/ 35340 h 733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837383" h="733287">
                    <a:moveTo>
                      <a:pt x="130600" y="35340"/>
                    </a:moveTo>
                    <a:lnTo>
                      <a:pt x="130600" y="35340"/>
                    </a:lnTo>
                    <a:cubicBezTo>
                      <a:pt x="23919" y="160414"/>
                      <a:pt x="-17824" y="139590"/>
                      <a:pt x="6913" y="269461"/>
                    </a:cubicBezTo>
                    <a:cubicBezTo>
                      <a:pt x="7906" y="274676"/>
                      <a:pt x="15748" y="275351"/>
                      <a:pt x="20165" y="278296"/>
                    </a:cubicBezTo>
                    <a:cubicBezTo>
                      <a:pt x="21638" y="282713"/>
                      <a:pt x="21290" y="288255"/>
                      <a:pt x="24583" y="291548"/>
                    </a:cubicBezTo>
                    <a:cubicBezTo>
                      <a:pt x="41710" y="308675"/>
                      <a:pt x="56034" y="310867"/>
                      <a:pt x="77592" y="318053"/>
                    </a:cubicBezTo>
                    <a:lnTo>
                      <a:pt x="90844" y="322470"/>
                    </a:lnTo>
                    <a:cubicBezTo>
                      <a:pt x="95261" y="323942"/>
                      <a:pt x="99931" y="324805"/>
                      <a:pt x="104096" y="326887"/>
                    </a:cubicBezTo>
                    <a:lnTo>
                      <a:pt x="139435" y="344557"/>
                    </a:lnTo>
                    <a:cubicBezTo>
                      <a:pt x="142380" y="348974"/>
                      <a:pt x="145896" y="353060"/>
                      <a:pt x="148270" y="357809"/>
                    </a:cubicBezTo>
                    <a:cubicBezTo>
                      <a:pt x="150352" y="361974"/>
                      <a:pt x="152377" y="366415"/>
                      <a:pt x="152687" y="371061"/>
                    </a:cubicBezTo>
                    <a:cubicBezTo>
                      <a:pt x="155333" y="410757"/>
                      <a:pt x="151847" y="450896"/>
                      <a:pt x="157105" y="490331"/>
                    </a:cubicBezTo>
                    <a:cubicBezTo>
                      <a:pt x="157931" y="496523"/>
                      <a:pt x="166358" y="498784"/>
                      <a:pt x="170357" y="503583"/>
                    </a:cubicBezTo>
                    <a:cubicBezTo>
                      <a:pt x="173756" y="507661"/>
                      <a:pt x="175046" y="513518"/>
                      <a:pt x="179192" y="516835"/>
                    </a:cubicBezTo>
                    <a:cubicBezTo>
                      <a:pt x="182828" y="519744"/>
                      <a:pt x="188279" y="519171"/>
                      <a:pt x="192444" y="521253"/>
                    </a:cubicBezTo>
                    <a:cubicBezTo>
                      <a:pt x="197192" y="523627"/>
                      <a:pt x="200948" y="527713"/>
                      <a:pt x="205696" y="530087"/>
                    </a:cubicBezTo>
                    <a:cubicBezTo>
                      <a:pt x="209861" y="532169"/>
                      <a:pt x="214783" y="532422"/>
                      <a:pt x="218948" y="534505"/>
                    </a:cubicBezTo>
                    <a:cubicBezTo>
                      <a:pt x="234211" y="542137"/>
                      <a:pt x="228797" y="544981"/>
                      <a:pt x="245452" y="547757"/>
                    </a:cubicBezTo>
                    <a:cubicBezTo>
                      <a:pt x="258604" y="549949"/>
                      <a:pt x="271957" y="550702"/>
                      <a:pt x="285209" y="552174"/>
                    </a:cubicBezTo>
                    <a:lnTo>
                      <a:pt x="338218" y="569844"/>
                    </a:lnTo>
                    <a:lnTo>
                      <a:pt x="351470" y="574261"/>
                    </a:lnTo>
                    <a:lnTo>
                      <a:pt x="364722" y="578679"/>
                    </a:lnTo>
                    <a:cubicBezTo>
                      <a:pt x="366194" y="583096"/>
                      <a:pt x="366878" y="587861"/>
                      <a:pt x="369139" y="591931"/>
                    </a:cubicBezTo>
                    <a:cubicBezTo>
                      <a:pt x="378724" y="609184"/>
                      <a:pt x="396970" y="634045"/>
                      <a:pt x="413313" y="644940"/>
                    </a:cubicBezTo>
                    <a:lnTo>
                      <a:pt x="439818" y="662609"/>
                    </a:lnTo>
                    <a:cubicBezTo>
                      <a:pt x="444235" y="665554"/>
                      <a:pt x="448033" y="669765"/>
                      <a:pt x="453070" y="671444"/>
                    </a:cubicBezTo>
                    <a:cubicBezTo>
                      <a:pt x="489452" y="683572"/>
                      <a:pt x="470355" y="678962"/>
                      <a:pt x="510496" y="684696"/>
                    </a:cubicBezTo>
                    <a:cubicBezTo>
                      <a:pt x="540327" y="694639"/>
                      <a:pt x="503609" y="683166"/>
                      <a:pt x="550252" y="693531"/>
                    </a:cubicBezTo>
                    <a:cubicBezTo>
                      <a:pt x="554798" y="694541"/>
                      <a:pt x="559013" y="696723"/>
                      <a:pt x="563505" y="697948"/>
                    </a:cubicBezTo>
                    <a:cubicBezTo>
                      <a:pt x="575219" y="701143"/>
                      <a:pt x="587325" y="702943"/>
                      <a:pt x="598844" y="706783"/>
                    </a:cubicBezTo>
                    <a:cubicBezTo>
                      <a:pt x="667230" y="729579"/>
                      <a:pt x="596594" y="703450"/>
                      <a:pt x="638600" y="724453"/>
                    </a:cubicBezTo>
                    <a:cubicBezTo>
                      <a:pt x="647654" y="728980"/>
                      <a:pt x="665540" y="731607"/>
                      <a:pt x="673939" y="733287"/>
                    </a:cubicBezTo>
                    <a:cubicBezTo>
                      <a:pt x="710751" y="731815"/>
                      <a:pt x="748003" y="734736"/>
                      <a:pt x="784374" y="728870"/>
                    </a:cubicBezTo>
                    <a:cubicBezTo>
                      <a:pt x="794857" y="727179"/>
                      <a:pt x="810878" y="711200"/>
                      <a:pt x="810878" y="711200"/>
                    </a:cubicBezTo>
                    <a:cubicBezTo>
                      <a:pt x="812351" y="706783"/>
                      <a:pt x="812986" y="701991"/>
                      <a:pt x="815296" y="697948"/>
                    </a:cubicBezTo>
                    <a:cubicBezTo>
                      <a:pt x="818949" y="691556"/>
                      <a:pt x="824269" y="686270"/>
                      <a:pt x="828548" y="680279"/>
                    </a:cubicBezTo>
                    <a:cubicBezTo>
                      <a:pt x="831634" y="675959"/>
                      <a:pt x="834438" y="671444"/>
                      <a:pt x="837383" y="667027"/>
                    </a:cubicBezTo>
                    <a:cubicBezTo>
                      <a:pt x="835910" y="653775"/>
                      <a:pt x="838928" y="639196"/>
                      <a:pt x="832965" y="627270"/>
                    </a:cubicBezTo>
                    <a:cubicBezTo>
                      <a:pt x="821534" y="604408"/>
                      <a:pt x="799487" y="595524"/>
                      <a:pt x="779957" y="583096"/>
                    </a:cubicBezTo>
                    <a:cubicBezTo>
                      <a:pt x="770999" y="577396"/>
                      <a:pt x="763525" y="568785"/>
                      <a:pt x="753452" y="565427"/>
                    </a:cubicBezTo>
                    <a:cubicBezTo>
                      <a:pt x="749035" y="563954"/>
                      <a:pt x="744270" y="563270"/>
                      <a:pt x="740200" y="561009"/>
                    </a:cubicBezTo>
                    <a:cubicBezTo>
                      <a:pt x="730918" y="555852"/>
                      <a:pt x="713696" y="543340"/>
                      <a:pt x="713696" y="543340"/>
                    </a:cubicBezTo>
                    <a:cubicBezTo>
                      <a:pt x="710751" y="538922"/>
                      <a:pt x="708615" y="533841"/>
                      <a:pt x="704861" y="530087"/>
                    </a:cubicBezTo>
                    <a:cubicBezTo>
                      <a:pt x="699655" y="524881"/>
                      <a:pt x="691905" y="522491"/>
                      <a:pt x="687192" y="516835"/>
                    </a:cubicBezTo>
                    <a:cubicBezTo>
                      <a:pt x="660521" y="484830"/>
                      <a:pt x="710107" y="521805"/>
                      <a:pt x="669522" y="494748"/>
                    </a:cubicBezTo>
                    <a:cubicBezTo>
                      <a:pt x="666577" y="490331"/>
                      <a:pt x="660687" y="486805"/>
                      <a:pt x="660687" y="481496"/>
                    </a:cubicBezTo>
                    <a:cubicBezTo>
                      <a:pt x="660687" y="455795"/>
                      <a:pt x="666261" y="446666"/>
                      <a:pt x="682774" y="432905"/>
                    </a:cubicBezTo>
                    <a:cubicBezTo>
                      <a:pt x="686852" y="429506"/>
                      <a:pt x="691609" y="427015"/>
                      <a:pt x="696026" y="424070"/>
                    </a:cubicBezTo>
                    <a:cubicBezTo>
                      <a:pt x="701916" y="415235"/>
                      <a:pt x="710339" y="407639"/>
                      <a:pt x="713696" y="397566"/>
                    </a:cubicBezTo>
                    <a:cubicBezTo>
                      <a:pt x="715168" y="393148"/>
                      <a:pt x="716031" y="388478"/>
                      <a:pt x="718113" y="384313"/>
                    </a:cubicBezTo>
                    <a:cubicBezTo>
                      <a:pt x="720487" y="379564"/>
                      <a:pt x="724314" y="375670"/>
                      <a:pt x="726948" y="371061"/>
                    </a:cubicBezTo>
                    <a:cubicBezTo>
                      <a:pt x="730215" y="365344"/>
                      <a:pt x="732838" y="359282"/>
                      <a:pt x="735783" y="353392"/>
                    </a:cubicBezTo>
                    <a:cubicBezTo>
                      <a:pt x="735470" y="349642"/>
                      <a:pt x="735792" y="303050"/>
                      <a:pt x="726948" y="287131"/>
                    </a:cubicBezTo>
                    <a:cubicBezTo>
                      <a:pt x="721791" y="277849"/>
                      <a:pt x="709278" y="260627"/>
                      <a:pt x="709278" y="260627"/>
                    </a:cubicBezTo>
                    <a:cubicBezTo>
                      <a:pt x="706333" y="251792"/>
                      <a:pt x="706032" y="241572"/>
                      <a:pt x="700444" y="234122"/>
                    </a:cubicBezTo>
                    <a:cubicBezTo>
                      <a:pt x="687703" y="217134"/>
                      <a:pt x="678807" y="203538"/>
                      <a:pt x="660687" y="189948"/>
                    </a:cubicBezTo>
                    <a:cubicBezTo>
                      <a:pt x="654797" y="185531"/>
                      <a:pt x="649410" y="180349"/>
                      <a:pt x="643018" y="176696"/>
                    </a:cubicBezTo>
                    <a:cubicBezTo>
                      <a:pt x="638975" y="174386"/>
                      <a:pt x="634045" y="174113"/>
                      <a:pt x="629765" y="172279"/>
                    </a:cubicBezTo>
                    <a:cubicBezTo>
                      <a:pt x="623712" y="169685"/>
                      <a:pt x="617813" y="166711"/>
                      <a:pt x="612096" y="163444"/>
                    </a:cubicBezTo>
                    <a:cubicBezTo>
                      <a:pt x="607487" y="160810"/>
                      <a:pt x="603724" y="156700"/>
                      <a:pt x="598844" y="154609"/>
                    </a:cubicBezTo>
                    <a:cubicBezTo>
                      <a:pt x="582012" y="147396"/>
                      <a:pt x="534539" y="146305"/>
                      <a:pt x="528165" y="145774"/>
                    </a:cubicBezTo>
                    <a:cubicBezTo>
                      <a:pt x="522275" y="144302"/>
                      <a:pt x="516311" y="143101"/>
                      <a:pt x="510496" y="141357"/>
                    </a:cubicBezTo>
                    <a:cubicBezTo>
                      <a:pt x="501576" y="138681"/>
                      <a:pt x="493248" y="133550"/>
                      <a:pt x="483992" y="132522"/>
                    </a:cubicBezTo>
                    <a:lnTo>
                      <a:pt x="444235" y="128105"/>
                    </a:lnTo>
                    <a:cubicBezTo>
                      <a:pt x="439818" y="126632"/>
                      <a:pt x="435148" y="125769"/>
                      <a:pt x="430983" y="123687"/>
                    </a:cubicBezTo>
                    <a:cubicBezTo>
                      <a:pt x="416145" y="116268"/>
                      <a:pt x="392536" y="92521"/>
                      <a:pt x="386809" y="83931"/>
                    </a:cubicBezTo>
                    <a:cubicBezTo>
                      <a:pt x="383864" y="79514"/>
                      <a:pt x="380608" y="75289"/>
                      <a:pt x="377974" y="70679"/>
                    </a:cubicBezTo>
                    <a:cubicBezTo>
                      <a:pt x="370121" y="56937"/>
                      <a:pt x="370086" y="51494"/>
                      <a:pt x="360305" y="39757"/>
                    </a:cubicBezTo>
                    <a:cubicBezTo>
                      <a:pt x="356306" y="34958"/>
                      <a:pt x="351470" y="30922"/>
                      <a:pt x="347052" y="26505"/>
                    </a:cubicBezTo>
                    <a:cubicBezTo>
                      <a:pt x="345580" y="22088"/>
                      <a:pt x="345544" y="16889"/>
                      <a:pt x="342635" y="13253"/>
                    </a:cubicBezTo>
                    <a:cubicBezTo>
                      <a:pt x="336408" y="5469"/>
                      <a:pt x="324860" y="2910"/>
                      <a:pt x="316131" y="0"/>
                    </a:cubicBezTo>
                    <a:cubicBezTo>
                      <a:pt x="200799" y="4806"/>
                      <a:pt x="243670" y="-6767"/>
                      <a:pt x="183609" y="13253"/>
                    </a:cubicBezTo>
                    <a:lnTo>
                      <a:pt x="170357" y="17670"/>
                    </a:lnTo>
                    <a:cubicBezTo>
                      <a:pt x="165940" y="19142"/>
                      <a:pt x="160397" y="18795"/>
                      <a:pt x="157105" y="22087"/>
                    </a:cubicBezTo>
                    <a:lnTo>
                      <a:pt x="130600" y="3534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7" name="Freihandform: Form 216">
                <a:extLst>
                  <a:ext uri="{FF2B5EF4-FFF2-40B4-BE49-F238E27FC236}">
                    <a16:creationId xmlns:a16="http://schemas.microsoft.com/office/drawing/2014/main" id="{0DA0E3E2-A1B5-1440-C79D-96120A59ED77}"/>
                  </a:ext>
                </a:extLst>
              </p:cNvPr>
              <p:cNvSpPr/>
              <p:nvPr/>
            </p:nvSpPr>
            <p:spPr>
              <a:xfrm>
                <a:off x="1819927" y="1685788"/>
                <a:ext cx="609600" cy="543339"/>
              </a:xfrm>
              <a:custGeom>
                <a:avLst/>
                <a:gdLst>
                  <a:gd name="connsiteX0" fmla="*/ 260626 w 609600"/>
                  <a:gd name="connsiteY0" fmla="*/ 0 h 543339"/>
                  <a:gd name="connsiteX1" fmla="*/ 260626 w 609600"/>
                  <a:gd name="connsiteY1" fmla="*/ 0 h 543339"/>
                  <a:gd name="connsiteX2" fmla="*/ 114852 w 609600"/>
                  <a:gd name="connsiteY2" fmla="*/ 119270 h 543339"/>
                  <a:gd name="connsiteX3" fmla="*/ 106017 w 609600"/>
                  <a:gd name="connsiteY3" fmla="*/ 145774 h 543339"/>
                  <a:gd name="connsiteX4" fmla="*/ 83930 w 609600"/>
                  <a:gd name="connsiteY4" fmla="*/ 172278 h 543339"/>
                  <a:gd name="connsiteX5" fmla="*/ 53008 w 609600"/>
                  <a:gd name="connsiteY5" fmla="*/ 203200 h 543339"/>
                  <a:gd name="connsiteX6" fmla="*/ 48591 w 609600"/>
                  <a:gd name="connsiteY6" fmla="*/ 216452 h 543339"/>
                  <a:gd name="connsiteX7" fmla="*/ 35339 w 609600"/>
                  <a:gd name="connsiteY7" fmla="*/ 225287 h 543339"/>
                  <a:gd name="connsiteX8" fmla="*/ 26504 w 609600"/>
                  <a:gd name="connsiteY8" fmla="*/ 251791 h 543339"/>
                  <a:gd name="connsiteX9" fmla="*/ 17669 w 609600"/>
                  <a:gd name="connsiteY9" fmla="*/ 265043 h 543339"/>
                  <a:gd name="connsiteX10" fmla="*/ 13252 w 609600"/>
                  <a:gd name="connsiteY10" fmla="*/ 278296 h 543339"/>
                  <a:gd name="connsiteX11" fmla="*/ 0 w 609600"/>
                  <a:gd name="connsiteY11" fmla="*/ 304800 h 543339"/>
                  <a:gd name="connsiteX12" fmla="*/ 4417 w 609600"/>
                  <a:gd name="connsiteY12" fmla="*/ 357809 h 543339"/>
                  <a:gd name="connsiteX13" fmla="*/ 17669 w 609600"/>
                  <a:gd name="connsiteY13" fmla="*/ 371061 h 543339"/>
                  <a:gd name="connsiteX14" fmla="*/ 39756 w 609600"/>
                  <a:gd name="connsiteY14" fmla="*/ 388730 h 543339"/>
                  <a:gd name="connsiteX15" fmla="*/ 66260 w 609600"/>
                  <a:gd name="connsiteY15" fmla="*/ 406400 h 543339"/>
                  <a:gd name="connsiteX16" fmla="*/ 92765 w 609600"/>
                  <a:gd name="connsiteY16" fmla="*/ 415235 h 543339"/>
                  <a:gd name="connsiteX17" fmla="*/ 123687 w 609600"/>
                  <a:gd name="connsiteY17" fmla="*/ 428487 h 543339"/>
                  <a:gd name="connsiteX18" fmla="*/ 136939 w 609600"/>
                  <a:gd name="connsiteY18" fmla="*/ 441739 h 543339"/>
                  <a:gd name="connsiteX19" fmla="*/ 150191 w 609600"/>
                  <a:gd name="connsiteY19" fmla="*/ 450574 h 543339"/>
                  <a:gd name="connsiteX20" fmla="*/ 154608 w 609600"/>
                  <a:gd name="connsiteY20" fmla="*/ 463826 h 543339"/>
                  <a:gd name="connsiteX21" fmla="*/ 150191 w 609600"/>
                  <a:gd name="connsiteY21" fmla="*/ 490330 h 543339"/>
                  <a:gd name="connsiteX22" fmla="*/ 136939 w 609600"/>
                  <a:gd name="connsiteY22" fmla="*/ 499165 h 543339"/>
                  <a:gd name="connsiteX23" fmla="*/ 159026 w 609600"/>
                  <a:gd name="connsiteY23" fmla="*/ 530087 h 543339"/>
                  <a:gd name="connsiteX24" fmla="*/ 176695 w 609600"/>
                  <a:gd name="connsiteY24" fmla="*/ 534504 h 543339"/>
                  <a:gd name="connsiteX25" fmla="*/ 234121 w 609600"/>
                  <a:gd name="connsiteY25" fmla="*/ 543339 h 543339"/>
                  <a:gd name="connsiteX26" fmla="*/ 344556 w 609600"/>
                  <a:gd name="connsiteY26" fmla="*/ 538922 h 543339"/>
                  <a:gd name="connsiteX27" fmla="*/ 357808 w 609600"/>
                  <a:gd name="connsiteY27" fmla="*/ 534504 h 543339"/>
                  <a:gd name="connsiteX28" fmla="*/ 384313 w 609600"/>
                  <a:gd name="connsiteY28" fmla="*/ 516835 h 543339"/>
                  <a:gd name="connsiteX29" fmla="*/ 397565 w 609600"/>
                  <a:gd name="connsiteY29" fmla="*/ 499165 h 543339"/>
                  <a:gd name="connsiteX30" fmla="*/ 401982 w 609600"/>
                  <a:gd name="connsiteY30" fmla="*/ 485913 h 543339"/>
                  <a:gd name="connsiteX31" fmla="*/ 406400 w 609600"/>
                  <a:gd name="connsiteY31" fmla="*/ 468243 h 543339"/>
                  <a:gd name="connsiteX32" fmla="*/ 419652 w 609600"/>
                  <a:gd name="connsiteY32" fmla="*/ 454991 h 543339"/>
                  <a:gd name="connsiteX33" fmla="*/ 437321 w 609600"/>
                  <a:gd name="connsiteY33" fmla="*/ 428487 h 543339"/>
                  <a:gd name="connsiteX34" fmla="*/ 468243 w 609600"/>
                  <a:gd name="connsiteY34" fmla="*/ 415235 h 543339"/>
                  <a:gd name="connsiteX35" fmla="*/ 481495 w 609600"/>
                  <a:gd name="connsiteY35" fmla="*/ 401983 h 543339"/>
                  <a:gd name="connsiteX36" fmla="*/ 494747 w 609600"/>
                  <a:gd name="connsiteY36" fmla="*/ 397565 h 543339"/>
                  <a:gd name="connsiteX37" fmla="*/ 530087 w 609600"/>
                  <a:gd name="connsiteY37" fmla="*/ 384313 h 543339"/>
                  <a:gd name="connsiteX38" fmla="*/ 547756 w 609600"/>
                  <a:gd name="connsiteY38" fmla="*/ 375478 h 543339"/>
                  <a:gd name="connsiteX39" fmla="*/ 561008 w 609600"/>
                  <a:gd name="connsiteY39" fmla="*/ 371061 h 543339"/>
                  <a:gd name="connsiteX40" fmla="*/ 574260 w 609600"/>
                  <a:gd name="connsiteY40" fmla="*/ 362226 h 543339"/>
                  <a:gd name="connsiteX41" fmla="*/ 596347 w 609600"/>
                  <a:gd name="connsiteY41" fmla="*/ 318052 h 543339"/>
                  <a:gd name="connsiteX42" fmla="*/ 605182 w 609600"/>
                  <a:gd name="connsiteY42" fmla="*/ 304800 h 543339"/>
                  <a:gd name="connsiteX43" fmla="*/ 609600 w 609600"/>
                  <a:gd name="connsiteY43" fmla="*/ 291548 h 543339"/>
                  <a:gd name="connsiteX44" fmla="*/ 605182 w 609600"/>
                  <a:gd name="connsiteY44" fmla="*/ 212035 h 543339"/>
                  <a:gd name="connsiteX45" fmla="*/ 591930 w 609600"/>
                  <a:gd name="connsiteY45" fmla="*/ 163443 h 543339"/>
                  <a:gd name="connsiteX46" fmla="*/ 578678 w 609600"/>
                  <a:gd name="connsiteY46" fmla="*/ 154609 h 543339"/>
                  <a:gd name="connsiteX47" fmla="*/ 569843 w 609600"/>
                  <a:gd name="connsiteY47" fmla="*/ 141356 h 543339"/>
                  <a:gd name="connsiteX48" fmla="*/ 525669 w 609600"/>
                  <a:gd name="connsiteY48" fmla="*/ 128104 h 543339"/>
                  <a:gd name="connsiteX49" fmla="*/ 446156 w 609600"/>
                  <a:gd name="connsiteY49" fmla="*/ 119270 h 543339"/>
                  <a:gd name="connsiteX50" fmla="*/ 419652 w 609600"/>
                  <a:gd name="connsiteY50" fmla="*/ 79513 h 543339"/>
                  <a:gd name="connsiteX51" fmla="*/ 410817 w 609600"/>
                  <a:gd name="connsiteY51" fmla="*/ 66261 h 543339"/>
                  <a:gd name="connsiteX52" fmla="*/ 388730 w 609600"/>
                  <a:gd name="connsiteY52" fmla="*/ 26504 h 543339"/>
                  <a:gd name="connsiteX53" fmla="*/ 375478 w 609600"/>
                  <a:gd name="connsiteY53" fmla="*/ 22087 h 543339"/>
                  <a:gd name="connsiteX54" fmla="*/ 362226 w 609600"/>
                  <a:gd name="connsiteY54" fmla="*/ 8835 h 543339"/>
                  <a:gd name="connsiteX55" fmla="*/ 287130 w 609600"/>
                  <a:gd name="connsiteY55" fmla="*/ 8835 h 543339"/>
                  <a:gd name="connsiteX56" fmla="*/ 260626 w 609600"/>
                  <a:gd name="connsiteY56" fmla="*/ 0 h 54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09600" h="543339">
                    <a:moveTo>
                      <a:pt x="260626" y="0"/>
                    </a:moveTo>
                    <a:lnTo>
                      <a:pt x="260626" y="0"/>
                    </a:lnTo>
                    <a:cubicBezTo>
                      <a:pt x="212035" y="39757"/>
                      <a:pt x="160532" y="76200"/>
                      <a:pt x="114852" y="119270"/>
                    </a:cubicBezTo>
                    <a:cubicBezTo>
                      <a:pt x="108076" y="125659"/>
                      <a:pt x="111183" y="138026"/>
                      <a:pt x="106017" y="145774"/>
                    </a:cubicBezTo>
                    <a:cubicBezTo>
                      <a:pt x="74441" y="193137"/>
                      <a:pt x="123618" y="121251"/>
                      <a:pt x="83930" y="172278"/>
                    </a:cubicBezTo>
                    <a:cubicBezTo>
                      <a:pt x="59121" y="204176"/>
                      <a:pt x="78332" y="194759"/>
                      <a:pt x="53008" y="203200"/>
                    </a:cubicBezTo>
                    <a:cubicBezTo>
                      <a:pt x="51536" y="207617"/>
                      <a:pt x="51500" y="212816"/>
                      <a:pt x="48591" y="216452"/>
                    </a:cubicBezTo>
                    <a:cubicBezTo>
                      <a:pt x="45275" y="220598"/>
                      <a:pt x="38153" y="220785"/>
                      <a:pt x="35339" y="225287"/>
                    </a:cubicBezTo>
                    <a:cubicBezTo>
                      <a:pt x="30403" y="233184"/>
                      <a:pt x="31670" y="244043"/>
                      <a:pt x="26504" y="251791"/>
                    </a:cubicBezTo>
                    <a:lnTo>
                      <a:pt x="17669" y="265043"/>
                    </a:lnTo>
                    <a:cubicBezTo>
                      <a:pt x="16197" y="269461"/>
                      <a:pt x="15334" y="274131"/>
                      <a:pt x="13252" y="278296"/>
                    </a:cubicBezTo>
                    <a:cubicBezTo>
                      <a:pt x="-3875" y="312552"/>
                      <a:pt x="11103" y="271488"/>
                      <a:pt x="0" y="304800"/>
                    </a:cubicBezTo>
                    <a:cubicBezTo>
                      <a:pt x="1472" y="322470"/>
                      <a:pt x="-151" y="340677"/>
                      <a:pt x="4417" y="357809"/>
                    </a:cubicBezTo>
                    <a:cubicBezTo>
                      <a:pt x="6027" y="363845"/>
                      <a:pt x="13670" y="366262"/>
                      <a:pt x="17669" y="371061"/>
                    </a:cubicBezTo>
                    <a:cubicBezTo>
                      <a:pt x="33039" y="389504"/>
                      <a:pt x="18001" y="381479"/>
                      <a:pt x="39756" y="388730"/>
                    </a:cubicBezTo>
                    <a:cubicBezTo>
                      <a:pt x="48591" y="394620"/>
                      <a:pt x="56187" y="403042"/>
                      <a:pt x="66260" y="406400"/>
                    </a:cubicBezTo>
                    <a:cubicBezTo>
                      <a:pt x="75095" y="409345"/>
                      <a:pt x="84435" y="411070"/>
                      <a:pt x="92765" y="415235"/>
                    </a:cubicBezTo>
                    <a:cubicBezTo>
                      <a:pt x="114599" y="426153"/>
                      <a:pt x="104187" y="421988"/>
                      <a:pt x="123687" y="428487"/>
                    </a:cubicBezTo>
                    <a:cubicBezTo>
                      <a:pt x="128104" y="432904"/>
                      <a:pt x="132140" y="437740"/>
                      <a:pt x="136939" y="441739"/>
                    </a:cubicBezTo>
                    <a:cubicBezTo>
                      <a:pt x="141017" y="445138"/>
                      <a:pt x="146875" y="446428"/>
                      <a:pt x="150191" y="450574"/>
                    </a:cubicBezTo>
                    <a:cubicBezTo>
                      <a:pt x="153100" y="454210"/>
                      <a:pt x="153136" y="459409"/>
                      <a:pt x="154608" y="463826"/>
                    </a:cubicBezTo>
                    <a:cubicBezTo>
                      <a:pt x="153136" y="472661"/>
                      <a:pt x="154196" y="482319"/>
                      <a:pt x="150191" y="490330"/>
                    </a:cubicBezTo>
                    <a:cubicBezTo>
                      <a:pt x="147817" y="495079"/>
                      <a:pt x="138398" y="494060"/>
                      <a:pt x="136939" y="499165"/>
                    </a:cubicBezTo>
                    <a:cubicBezTo>
                      <a:pt x="131022" y="519874"/>
                      <a:pt x="144837" y="524766"/>
                      <a:pt x="159026" y="530087"/>
                    </a:cubicBezTo>
                    <a:cubicBezTo>
                      <a:pt x="164710" y="532219"/>
                      <a:pt x="170769" y="533187"/>
                      <a:pt x="176695" y="534504"/>
                    </a:cubicBezTo>
                    <a:cubicBezTo>
                      <a:pt x="202722" y="540288"/>
                      <a:pt x="203508" y="539513"/>
                      <a:pt x="234121" y="543339"/>
                    </a:cubicBezTo>
                    <a:cubicBezTo>
                      <a:pt x="270933" y="541867"/>
                      <a:pt x="307809" y="541547"/>
                      <a:pt x="344556" y="538922"/>
                    </a:cubicBezTo>
                    <a:cubicBezTo>
                      <a:pt x="349201" y="538590"/>
                      <a:pt x="353738" y="536765"/>
                      <a:pt x="357808" y="534504"/>
                    </a:cubicBezTo>
                    <a:cubicBezTo>
                      <a:pt x="367090" y="529347"/>
                      <a:pt x="384313" y="516835"/>
                      <a:pt x="384313" y="516835"/>
                    </a:cubicBezTo>
                    <a:cubicBezTo>
                      <a:pt x="388730" y="510945"/>
                      <a:pt x="393912" y="505557"/>
                      <a:pt x="397565" y="499165"/>
                    </a:cubicBezTo>
                    <a:cubicBezTo>
                      <a:pt x="399875" y="495122"/>
                      <a:pt x="400703" y="490390"/>
                      <a:pt x="401982" y="485913"/>
                    </a:cubicBezTo>
                    <a:cubicBezTo>
                      <a:pt x="403650" y="480075"/>
                      <a:pt x="403388" y="473514"/>
                      <a:pt x="406400" y="468243"/>
                    </a:cubicBezTo>
                    <a:cubicBezTo>
                      <a:pt x="409499" y="462819"/>
                      <a:pt x="415817" y="459922"/>
                      <a:pt x="419652" y="454991"/>
                    </a:cubicBezTo>
                    <a:cubicBezTo>
                      <a:pt x="426171" y="446610"/>
                      <a:pt x="427248" y="431844"/>
                      <a:pt x="437321" y="428487"/>
                    </a:cubicBezTo>
                    <a:cubicBezTo>
                      <a:pt x="448137" y="424882"/>
                      <a:pt x="458689" y="422059"/>
                      <a:pt x="468243" y="415235"/>
                    </a:cubicBezTo>
                    <a:cubicBezTo>
                      <a:pt x="473326" y="411604"/>
                      <a:pt x="476297" y="405448"/>
                      <a:pt x="481495" y="401983"/>
                    </a:cubicBezTo>
                    <a:cubicBezTo>
                      <a:pt x="485369" y="399400"/>
                      <a:pt x="490467" y="399399"/>
                      <a:pt x="494747" y="397565"/>
                    </a:cubicBezTo>
                    <a:cubicBezTo>
                      <a:pt x="527082" y="383707"/>
                      <a:pt x="497515" y="392455"/>
                      <a:pt x="530087" y="384313"/>
                    </a:cubicBezTo>
                    <a:cubicBezTo>
                      <a:pt x="535977" y="381368"/>
                      <a:pt x="541704" y="378072"/>
                      <a:pt x="547756" y="375478"/>
                    </a:cubicBezTo>
                    <a:cubicBezTo>
                      <a:pt x="552036" y="373644"/>
                      <a:pt x="556843" y="373143"/>
                      <a:pt x="561008" y="371061"/>
                    </a:cubicBezTo>
                    <a:cubicBezTo>
                      <a:pt x="565757" y="368687"/>
                      <a:pt x="569843" y="365171"/>
                      <a:pt x="574260" y="362226"/>
                    </a:cubicBezTo>
                    <a:cubicBezTo>
                      <a:pt x="619757" y="293983"/>
                      <a:pt x="575369" y="367001"/>
                      <a:pt x="596347" y="318052"/>
                    </a:cubicBezTo>
                    <a:cubicBezTo>
                      <a:pt x="598438" y="313172"/>
                      <a:pt x="602808" y="309548"/>
                      <a:pt x="605182" y="304800"/>
                    </a:cubicBezTo>
                    <a:cubicBezTo>
                      <a:pt x="607265" y="300635"/>
                      <a:pt x="608127" y="295965"/>
                      <a:pt x="609600" y="291548"/>
                    </a:cubicBezTo>
                    <a:cubicBezTo>
                      <a:pt x="608127" y="265044"/>
                      <a:pt x="607482" y="238480"/>
                      <a:pt x="605182" y="212035"/>
                    </a:cubicBezTo>
                    <a:cubicBezTo>
                      <a:pt x="604631" y="205697"/>
                      <a:pt x="596079" y="166209"/>
                      <a:pt x="591930" y="163443"/>
                    </a:cubicBezTo>
                    <a:lnTo>
                      <a:pt x="578678" y="154609"/>
                    </a:lnTo>
                    <a:cubicBezTo>
                      <a:pt x="575733" y="150191"/>
                      <a:pt x="574345" y="144170"/>
                      <a:pt x="569843" y="141356"/>
                    </a:cubicBezTo>
                    <a:cubicBezTo>
                      <a:pt x="566367" y="139184"/>
                      <a:pt x="533605" y="129186"/>
                      <a:pt x="525669" y="128104"/>
                    </a:cubicBezTo>
                    <a:cubicBezTo>
                      <a:pt x="499246" y="124501"/>
                      <a:pt x="446156" y="119270"/>
                      <a:pt x="446156" y="119270"/>
                    </a:cubicBezTo>
                    <a:lnTo>
                      <a:pt x="419652" y="79513"/>
                    </a:lnTo>
                    <a:lnTo>
                      <a:pt x="410817" y="66261"/>
                    </a:lnTo>
                    <a:cubicBezTo>
                      <a:pt x="406928" y="54592"/>
                      <a:pt x="400123" y="30301"/>
                      <a:pt x="388730" y="26504"/>
                    </a:cubicBezTo>
                    <a:lnTo>
                      <a:pt x="375478" y="22087"/>
                    </a:lnTo>
                    <a:cubicBezTo>
                      <a:pt x="371061" y="17670"/>
                      <a:pt x="367424" y="12300"/>
                      <a:pt x="362226" y="8835"/>
                    </a:cubicBezTo>
                    <a:cubicBezTo>
                      <a:pt x="344205" y="-3179"/>
                      <a:pt x="287764" y="8790"/>
                      <a:pt x="287130" y="8835"/>
                    </a:cubicBezTo>
                    <a:lnTo>
                      <a:pt x="26062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6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6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8" name="Textfeld 217">
                <a:extLst>
                  <a:ext uri="{FF2B5EF4-FFF2-40B4-BE49-F238E27FC236}">
                    <a16:creationId xmlns:a16="http://schemas.microsoft.com/office/drawing/2014/main" id="{AE09DE9F-0EA6-4273-9210-64655DFFC257}"/>
                  </a:ext>
                </a:extLst>
              </p:cNvPr>
              <p:cNvSpPr txBox="1"/>
              <p:nvPr/>
            </p:nvSpPr>
            <p:spPr>
              <a:xfrm>
                <a:off x="2225399" y="2513496"/>
                <a:ext cx="9983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UMAP 1</a:t>
                </a:r>
              </a:p>
            </p:txBody>
          </p:sp>
          <p:sp>
            <p:nvSpPr>
              <p:cNvPr id="219" name="Textfeld 218">
                <a:extLst>
                  <a:ext uri="{FF2B5EF4-FFF2-40B4-BE49-F238E27FC236}">
                    <a16:creationId xmlns:a16="http://schemas.microsoft.com/office/drawing/2014/main" id="{F46F0746-33EB-E2F2-0A5E-0D5D6E293086}"/>
                  </a:ext>
                </a:extLst>
              </p:cNvPr>
              <p:cNvSpPr txBox="1"/>
              <p:nvPr/>
            </p:nvSpPr>
            <p:spPr>
              <a:xfrm rot="16200000">
                <a:off x="1162242" y="1618482"/>
                <a:ext cx="9983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UMAP 2</a:t>
                </a:r>
              </a:p>
            </p:txBody>
          </p:sp>
        </p:grp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C682FC51-2B12-A40D-25DA-6CB58D43739F}"/>
                </a:ext>
              </a:extLst>
            </p:cNvPr>
            <p:cNvSpPr/>
            <p:nvPr/>
          </p:nvSpPr>
          <p:spPr>
            <a:xfrm rot="2071324" flipH="1">
              <a:off x="2044499" y="952187"/>
              <a:ext cx="361336" cy="1047235"/>
            </a:xfrm>
            <a:custGeom>
              <a:avLst/>
              <a:gdLst>
                <a:gd name="connsiteX0" fmla="*/ 150483 w 539214"/>
                <a:gd name="connsiteY0" fmla="*/ 803966 h 1488661"/>
                <a:gd name="connsiteX1" fmla="*/ 150483 w 539214"/>
                <a:gd name="connsiteY1" fmla="*/ 803966 h 1488661"/>
                <a:gd name="connsiteX2" fmla="*/ 128396 w 539214"/>
                <a:gd name="connsiteY2" fmla="*/ 887896 h 1488661"/>
                <a:gd name="connsiteX3" fmla="*/ 106309 w 539214"/>
                <a:gd name="connsiteY3" fmla="*/ 954157 h 1488661"/>
                <a:gd name="connsiteX4" fmla="*/ 93057 w 539214"/>
                <a:gd name="connsiteY4" fmla="*/ 989496 h 1488661"/>
                <a:gd name="connsiteX5" fmla="*/ 84222 w 539214"/>
                <a:gd name="connsiteY5" fmla="*/ 1033670 h 1488661"/>
                <a:gd name="connsiteX6" fmla="*/ 70970 w 539214"/>
                <a:gd name="connsiteY6" fmla="*/ 1073427 h 1488661"/>
                <a:gd name="connsiteX7" fmla="*/ 66553 w 539214"/>
                <a:gd name="connsiteY7" fmla="*/ 1091096 h 1488661"/>
                <a:gd name="connsiteX8" fmla="*/ 40049 w 539214"/>
                <a:gd name="connsiteY8" fmla="*/ 1144105 h 1488661"/>
                <a:gd name="connsiteX9" fmla="*/ 35631 w 539214"/>
                <a:gd name="connsiteY9" fmla="*/ 1161774 h 1488661"/>
                <a:gd name="connsiteX10" fmla="*/ 26796 w 539214"/>
                <a:gd name="connsiteY10" fmla="*/ 1188279 h 1488661"/>
                <a:gd name="connsiteX11" fmla="*/ 22379 w 539214"/>
                <a:gd name="connsiteY11" fmla="*/ 1210366 h 1488661"/>
                <a:gd name="connsiteX12" fmla="*/ 17962 w 539214"/>
                <a:gd name="connsiteY12" fmla="*/ 1236870 h 1488661"/>
                <a:gd name="connsiteX13" fmla="*/ 13544 w 539214"/>
                <a:gd name="connsiteY13" fmla="*/ 1250122 h 1488661"/>
                <a:gd name="connsiteX14" fmla="*/ 9127 w 539214"/>
                <a:gd name="connsiteY14" fmla="*/ 1272209 h 1488661"/>
                <a:gd name="connsiteX15" fmla="*/ 292 w 539214"/>
                <a:gd name="connsiteY15" fmla="*/ 1400313 h 1488661"/>
                <a:gd name="connsiteX16" fmla="*/ 26796 w 539214"/>
                <a:gd name="connsiteY16" fmla="*/ 1475409 h 1488661"/>
                <a:gd name="connsiteX17" fmla="*/ 57718 w 539214"/>
                <a:gd name="connsiteY17" fmla="*/ 1479827 h 1488661"/>
                <a:gd name="connsiteX18" fmla="*/ 93057 w 539214"/>
                <a:gd name="connsiteY18" fmla="*/ 1488661 h 1488661"/>
                <a:gd name="connsiteX19" fmla="*/ 150483 w 539214"/>
                <a:gd name="connsiteY19" fmla="*/ 1484244 h 1488661"/>
                <a:gd name="connsiteX20" fmla="*/ 199075 w 539214"/>
                <a:gd name="connsiteY20" fmla="*/ 1444487 h 1488661"/>
                <a:gd name="connsiteX21" fmla="*/ 203492 w 539214"/>
                <a:gd name="connsiteY21" fmla="*/ 1431235 h 1488661"/>
                <a:gd name="connsiteX22" fmla="*/ 229996 w 539214"/>
                <a:gd name="connsiteY22" fmla="*/ 1404731 h 1488661"/>
                <a:gd name="connsiteX23" fmla="*/ 243249 w 539214"/>
                <a:gd name="connsiteY23" fmla="*/ 1387061 h 1488661"/>
                <a:gd name="connsiteX24" fmla="*/ 260918 w 539214"/>
                <a:gd name="connsiteY24" fmla="*/ 1338470 h 1488661"/>
                <a:gd name="connsiteX25" fmla="*/ 278588 w 539214"/>
                <a:gd name="connsiteY25" fmla="*/ 1298713 h 1488661"/>
                <a:gd name="connsiteX26" fmla="*/ 291840 w 539214"/>
                <a:gd name="connsiteY26" fmla="*/ 1285461 h 1488661"/>
                <a:gd name="connsiteX27" fmla="*/ 305092 w 539214"/>
                <a:gd name="connsiteY27" fmla="*/ 1281044 h 1488661"/>
                <a:gd name="connsiteX28" fmla="*/ 322762 w 539214"/>
                <a:gd name="connsiteY28" fmla="*/ 1272209 h 1488661"/>
                <a:gd name="connsiteX29" fmla="*/ 336014 w 539214"/>
                <a:gd name="connsiteY29" fmla="*/ 1263374 h 1488661"/>
                <a:gd name="connsiteX30" fmla="*/ 389022 w 539214"/>
                <a:gd name="connsiteY30" fmla="*/ 1250122 h 1488661"/>
                <a:gd name="connsiteX31" fmla="*/ 411109 w 539214"/>
                <a:gd name="connsiteY31" fmla="*/ 1254540 h 1488661"/>
                <a:gd name="connsiteX32" fmla="*/ 442031 w 539214"/>
                <a:gd name="connsiteY32" fmla="*/ 1263374 h 1488661"/>
                <a:gd name="connsiteX33" fmla="*/ 459701 w 539214"/>
                <a:gd name="connsiteY33" fmla="*/ 1232453 h 1488661"/>
                <a:gd name="connsiteX34" fmla="*/ 472953 w 539214"/>
                <a:gd name="connsiteY34" fmla="*/ 1219200 h 1488661"/>
                <a:gd name="connsiteX35" fmla="*/ 490622 w 539214"/>
                <a:gd name="connsiteY35" fmla="*/ 1192696 h 1488661"/>
                <a:gd name="connsiteX36" fmla="*/ 499457 w 539214"/>
                <a:gd name="connsiteY36" fmla="*/ 1179444 h 1488661"/>
                <a:gd name="connsiteX37" fmla="*/ 508292 w 539214"/>
                <a:gd name="connsiteY37" fmla="*/ 1144105 h 1488661"/>
                <a:gd name="connsiteX38" fmla="*/ 503875 w 539214"/>
                <a:gd name="connsiteY38" fmla="*/ 1064592 h 1488661"/>
                <a:gd name="connsiteX39" fmla="*/ 499457 w 539214"/>
                <a:gd name="connsiteY39" fmla="*/ 1051340 h 1488661"/>
                <a:gd name="connsiteX40" fmla="*/ 472953 w 539214"/>
                <a:gd name="connsiteY40" fmla="*/ 1024835 h 1488661"/>
                <a:gd name="connsiteX41" fmla="*/ 450866 w 539214"/>
                <a:gd name="connsiteY41" fmla="*/ 998331 h 1488661"/>
                <a:gd name="connsiteX42" fmla="*/ 437614 w 539214"/>
                <a:gd name="connsiteY42" fmla="*/ 967409 h 1488661"/>
                <a:gd name="connsiteX43" fmla="*/ 428779 w 539214"/>
                <a:gd name="connsiteY43" fmla="*/ 940905 h 1488661"/>
                <a:gd name="connsiteX44" fmla="*/ 424362 w 539214"/>
                <a:gd name="connsiteY44" fmla="*/ 927653 h 1488661"/>
                <a:gd name="connsiteX45" fmla="*/ 419944 w 539214"/>
                <a:gd name="connsiteY45" fmla="*/ 914400 h 1488661"/>
                <a:gd name="connsiteX46" fmla="*/ 424362 w 539214"/>
                <a:gd name="connsiteY46" fmla="*/ 856974 h 1488661"/>
                <a:gd name="connsiteX47" fmla="*/ 437614 w 539214"/>
                <a:gd name="connsiteY47" fmla="*/ 852557 h 1488661"/>
                <a:gd name="connsiteX48" fmla="*/ 508292 w 539214"/>
                <a:gd name="connsiteY48" fmla="*/ 839305 h 1488661"/>
                <a:gd name="connsiteX49" fmla="*/ 517127 w 539214"/>
                <a:gd name="connsiteY49" fmla="*/ 817218 h 1488661"/>
                <a:gd name="connsiteX50" fmla="*/ 521544 w 539214"/>
                <a:gd name="connsiteY50" fmla="*/ 795131 h 1488661"/>
                <a:gd name="connsiteX51" fmla="*/ 530379 w 539214"/>
                <a:gd name="connsiteY51" fmla="*/ 764209 h 1488661"/>
                <a:gd name="connsiteX52" fmla="*/ 539214 w 539214"/>
                <a:gd name="connsiteY52" fmla="*/ 737705 h 1488661"/>
                <a:gd name="connsiteX53" fmla="*/ 525962 w 539214"/>
                <a:gd name="connsiteY53" fmla="*/ 640522 h 1488661"/>
                <a:gd name="connsiteX54" fmla="*/ 508292 w 539214"/>
                <a:gd name="connsiteY54" fmla="*/ 614018 h 1488661"/>
                <a:gd name="connsiteX55" fmla="*/ 499457 w 539214"/>
                <a:gd name="connsiteY55" fmla="*/ 600766 h 1488661"/>
                <a:gd name="connsiteX56" fmla="*/ 477370 w 539214"/>
                <a:gd name="connsiteY56" fmla="*/ 565427 h 1488661"/>
                <a:gd name="connsiteX57" fmla="*/ 464118 w 539214"/>
                <a:gd name="connsiteY57" fmla="*/ 538922 h 1488661"/>
                <a:gd name="connsiteX58" fmla="*/ 450866 w 539214"/>
                <a:gd name="connsiteY58" fmla="*/ 525670 h 1488661"/>
                <a:gd name="connsiteX59" fmla="*/ 442031 w 539214"/>
                <a:gd name="connsiteY59" fmla="*/ 512418 h 1488661"/>
                <a:gd name="connsiteX60" fmla="*/ 397857 w 539214"/>
                <a:gd name="connsiteY60" fmla="*/ 490331 h 1488661"/>
                <a:gd name="connsiteX61" fmla="*/ 384605 w 539214"/>
                <a:gd name="connsiteY61" fmla="*/ 481496 h 1488661"/>
                <a:gd name="connsiteX62" fmla="*/ 375770 w 539214"/>
                <a:gd name="connsiteY62" fmla="*/ 468244 h 1488661"/>
                <a:gd name="connsiteX63" fmla="*/ 366936 w 539214"/>
                <a:gd name="connsiteY63" fmla="*/ 428487 h 1488661"/>
                <a:gd name="connsiteX64" fmla="*/ 362518 w 539214"/>
                <a:gd name="connsiteY64" fmla="*/ 384313 h 1488661"/>
                <a:gd name="connsiteX65" fmla="*/ 349266 w 539214"/>
                <a:gd name="connsiteY65" fmla="*/ 326887 h 1488661"/>
                <a:gd name="connsiteX66" fmla="*/ 344849 w 539214"/>
                <a:gd name="connsiteY66" fmla="*/ 313635 h 1488661"/>
                <a:gd name="connsiteX67" fmla="*/ 340431 w 539214"/>
                <a:gd name="connsiteY67" fmla="*/ 287131 h 1488661"/>
                <a:gd name="connsiteX68" fmla="*/ 336014 w 539214"/>
                <a:gd name="connsiteY68" fmla="*/ 269461 h 1488661"/>
                <a:gd name="connsiteX69" fmla="*/ 331596 w 539214"/>
                <a:gd name="connsiteY69" fmla="*/ 141357 h 1488661"/>
                <a:gd name="connsiteX70" fmla="*/ 327179 w 539214"/>
                <a:gd name="connsiteY70" fmla="*/ 128105 h 1488661"/>
                <a:gd name="connsiteX71" fmla="*/ 313927 w 539214"/>
                <a:gd name="connsiteY71" fmla="*/ 123687 h 1488661"/>
                <a:gd name="connsiteX72" fmla="*/ 300675 w 539214"/>
                <a:gd name="connsiteY72" fmla="*/ 110435 h 1488661"/>
                <a:gd name="connsiteX73" fmla="*/ 296257 w 539214"/>
                <a:gd name="connsiteY73" fmla="*/ 97183 h 1488661"/>
                <a:gd name="connsiteX74" fmla="*/ 283005 w 539214"/>
                <a:gd name="connsiteY74" fmla="*/ 88348 h 1488661"/>
                <a:gd name="connsiteX75" fmla="*/ 274170 w 539214"/>
                <a:gd name="connsiteY75" fmla="*/ 75096 h 1488661"/>
                <a:gd name="connsiteX76" fmla="*/ 269753 w 539214"/>
                <a:gd name="connsiteY76" fmla="*/ 61844 h 1488661"/>
                <a:gd name="connsiteX77" fmla="*/ 243249 w 539214"/>
                <a:gd name="connsiteY77" fmla="*/ 30922 h 1488661"/>
                <a:gd name="connsiteX78" fmla="*/ 234414 w 539214"/>
                <a:gd name="connsiteY78" fmla="*/ 17670 h 1488661"/>
                <a:gd name="connsiteX79" fmla="*/ 207909 w 539214"/>
                <a:gd name="connsiteY79" fmla="*/ 0 h 1488661"/>
                <a:gd name="connsiteX80" fmla="*/ 194657 w 539214"/>
                <a:gd name="connsiteY80" fmla="*/ 8835 h 1488661"/>
                <a:gd name="connsiteX81" fmla="*/ 181405 w 539214"/>
                <a:gd name="connsiteY81" fmla="*/ 35340 h 1488661"/>
                <a:gd name="connsiteX82" fmla="*/ 172570 w 539214"/>
                <a:gd name="connsiteY82" fmla="*/ 48592 h 1488661"/>
                <a:gd name="connsiteX83" fmla="*/ 163736 w 539214"/>
                <a:gd name="connsiteY83" fmla="*/ 75096 h 1488661"/>
                <a:gd name="connsiteX84" fmla="*/ 172570 w 539214"/>
                <a:gd name="connsiteY84" fmla="*/ 313635 h 1488661"/>
                <a:gd name="connsiteX85" fmla="*/ 172570 w 539214"/>
                <a:gd name="connsiteY85" fmla="*/ 508000 h 1488661"/>
                <a:gd name="connsiteX86" fmla="*/ 168153 w 539214"/>
                <a:gd name="connsiteY86" fmla="*/ 525670 h 1488661"/>
                <a:gd name="connsiteX87" fmla="*/ 159318 w 539214"/>
                <a:gd name="connsiteY87" fmla="*/ 583096 h 1488661"/>
                <a:gd name="connsiteX88" fmla="*/ 150483 w 539214"/>
                <a:gd name="connsiteY88" fmla="*/ 614018 h 1488661"/>
                <a:gd name="connsiteX89" fmla="*/ 119562 w 539214"/>
                <a:gd name="connsiteY89" fmla="*/ 658192 h 1488661"/>
                <a:gd name="connsiteX90" fmla="*/ 101892 w 539214"/>
                <a:gd name="connsiteY90" fmla="*/ 697948 h 1488661"/>
                <a:gd name="connsiteX91" fmla="*/ 97475 w 539214"/>
                <a:gd name="connsiteY91" fmla="*/ 711200 h 1488661"/>
                <a:gd name="connsiteX92" fmla="*/ 97475 w 539214"/>
                <a:gd name="connsiteY92" fmla="*/ 803966 h 1488661"/>
                <a:gd name="connsiteX93" fmla="*/ 115144 w 539214"/>
                <a:gd name="connsiteY93" fmla="*/ 808383 h 1488661"/>
                <a:gd name="connsiteX94" fmla="*/ 150483 w 539214"/>
                <a:gd name="connsiteY94" fmla="*/ 803966 h 148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39214" h="1488661">
                  <a:moveTo>
                    <a:pt x="150483" y="803966"/>
                  </a:moveTo>
                  <a:lnTo>
                    <a:pt x="150483" y="803966"/>
                  </a:lnTo>
                  <a:cubicBezTo>
                    <a:pt x="143121" y="831943"/>
                    <a:pt x="139792" y="861306"/>
                    <a:pt x="128396" y="887896"/>
                  </a:cubicBezTo>
                  <a:cubicBezTo>
                    <a:pt x="100511" y="952963"/>
                    <a:pt x="128529" y="883052"/>
                    <a:pt x="106309" y="954157"/>
                  </a:cubicBezTo>
                  <a:cubicBezTo>
                    <a:pt x="102556" y="966165"/>
                    <a:pt x="96424" y="977374"/>
                    <a:pt x="93057" y="989496"/>
                  </a:cubicBezTo>
                  <a:cubicBezTo>
                    <a:pt x="89038" y="1003964"/>
                    <a:pt x="88044" y="1019148"/>
                    <a:pt x="84222" y="1033670"/>
                  </a:cubicBezTo>
                  <a:cubicBezTo>
                    <a:pt x="80667" y="1047179"/>
                    <a:pt x="74358" y="1059875"/>
                    <a:pt x="70970" y="1073427"/>
                  </a:cubicBezTo>
                  <a:cubicBezTo>
                    <a:pt x="69498" y="1079317"/>
                    <a:pt x="68628" y="1085391"/>
                    <a:pt x="66553" y="1091096"/>
                  </a:cubicBezTo>
                  <a:cubicBezTo>
                    <a:pt x="56317" y="1119247"/>
                    <a:pt x="54172" y="1120566"/>
                    <a:pt x="40049" y="1144105"/>
                  </a:cubicBezTo>
                  <a:cubicBezTo>
                    <a:pt x="38576" y="1149995"/>
                    <a:pt x="37376" y="1155959"/>
                    <a:pt x="35631" y="1161774"/>
                  </a:cubicBezTo>
                  <a:cubicBezTo>
                    <a:pt x="32955" y="1170694"/>
                    <a:pt x="28622" y="1179147"/>
                    <a:pt x="26796" y="1188279"/>
                  </a:cubicBezTo>
                  <a:cubicBezTo>
                    <a:pt x="25324" y="1195641"/>
                    <a:pt x="23722" y="1202979"/>
                    <a:pt x="22379" y="1210366"/>
                  </a:cubicBezTo>
                  <a:cubicBezTo>
                    <a:pt x="20777" y="1219178"/>
                    <a:pt x="19905" y="1228127"/>
                    <a:pt x="17962" y="1236870"/>
                  </a:cubicBezTo>
                  <a:cubicBezTo>
                    <a:pt x="16952" y="1241415"/>
                    <a:pt x="14673" y="1245605"/>
                    <a:pt x="13544" y="1250122"/>
                  </a:cubicBezTo>
                  <a:cubicBezTo>
                    <a:pt x="11723" y="1257406"/>
                    <a:pt x="10599" y="1264847"/>
                    <a:pt x="9127" y="1272209"/>
                  </a:cubicBezTo>
                  <a:cubicBezTo>
                    <a:pt x="7465" y="1293817"/>
                    <a:pt x="292" y="1383452"/>
                    <a:pt x="292" y="1400313"/>
                  </a:cubicBezTo>
                  <a:cubicBezTo>
                    <a:pt x="292" y="1431576"/>
                    <a:pt x="-4727" y="1459647"/>
                    <a:pt x="26796" y="1475409"/>
                  </a:cubicBezTo>
                  <a:cubicBezTo>
                    <a:pt x="36109" y="1480065"/>
                    <a:pt x="47448" y="1478115"/>
                    <a:pt x="57718" y="1479827"/>
                  </a:cubicBezTo>
                  <a:cubicBezTo>
                    <a:pt x="79043" y="1483381"/>
                    <a:pt x="75986" y="1482971"/>
                    <a:pt x="93057" y="1488661"/>
                  </a:cubicBezTo>
                  <a:cubicBezTo>
                    <a:pt x="112199" y="1487189"/>
                    <a:pt x="132270" y="1490315"/>
                    <a:pt x="150483" y="1484244"/>
                  </a:cubicBezTo>
                  <a:cubicBezTo>
                    <a:pt x="165610" y="1479202"/>
                    <a:pt x="186107" y="1457455"/>
                    <a:pt x="199075" y="1444487"/>
                  </a:cubicBezTo>
                  <a:cubicBezTo>
                    <a:pt x="200547" y="1440070"/>
                    <a:pt x="200633" y="1434910"/>
                    <a:pt x="203492" y="1431235"/>
                  </a:cubicBezTo>
                  <a:cubicBezTo>
                    <a:pt x="211163" y="1421373"/>
                    <a:pt x="222499" y="1414726"/>
                    <a:pt x="229996" y="1404731"/>
                  </a:cubicBezTo>
                  <a:lnTo>
                    <a:pt x="243249" y="1387061"/>
                  </a:lnTo>
                  <a:cubicBezTo>
                    <a:pt x="264980" y="1310997"/>
                    <a:pt x="240477" y="1389570"/>
                    <a:pt x="260918" y="1338470"/>
                  </a:cubicBezTo>
                  <a:cubicBezTo>
                    <a:pt x="269808" y="1316246"/>
                    <a:pt x="265513" y="1314403"/>
                    <a:pt x="278588" y="1298713"/>
                  </a:cubicBezTo>
                  <a:cubicBezTo>
                    <a:pt x="282587" y="1293914"/>
                    <a:pt x="286642" y="1288926"/>
                    <a:pt x="291840" y="1285461"/>
                  </a:cubicBezTo>
                  <a:cubicBezTo>
                    <a:pt x="295714" y="1282878"/>
                    <a:pt x="300812" y="1282878"/>
                    <a:pt x="305092" y="1281044"/>
                  </a:cubicBezTo>
                  <a:cubicBezTo>
                    <a:pt x="311145" y="1278450"/>
                    <a:pt x="317044" y="1275476"/>
                    <a:pt x="322762" y="1272209"/>
                  </a:cubicBezTo>
                  <a:cubicBezTo>
                    <a:pt x="327372" y="1269575"/>
                    <a:pt x="331163" y="1265530"/>
                    <a:pt x="336014" y="1263374"/>
                  </a:cubicBezTo>
                  <a:cubicBezTo>
                    <a:pt x="357011" y="1254042"/>
                    <a:pt x="366801" y="1253826"/>
                    <a:pt x="389022" y="1250122"/>
                  </a:cubicBezTo>
                  <a:cubicBezTo>
                    <a:pt x="396384" y="1251595"/>
                    <a:pt x="404393" y="1251182"/>
                    <a:pt x="411109" y="1254540"/>
                  </a:cubicBezTo>
                  <a:cubicBezTo>
                    <a:pt x="440350" y="1269160"/>
                    <a:pt x="406936" y="1272149"/>
                    <a:pt x="442031" y="1263374"/>
                  </a:cubicBezTo>
                  <a:cubicBezTo>
                    <a:pt x="447921" y="1253067"/>
                    <a:pt x="452893" y="1242178"/>
                    <a:pt x="459701" y="1232453"/>
                  </a:cubicBezTo>
                  <a:cubicBezTo>
                    <a:pt x="463284" y="1227335"/>
                    <a:pt x="469118" y="1224131"/>
                    <a:pt x="472953" y="1219200"/>
                  </a:cubicBezTo>
                  <a:cubicBezTo>
                    <a:pt x="479472" y="1210819"/>
                    <a:pt x="484732" y="1201531"/>
                    <a:pt x="490622" y="1192696"/>
                  </a:cubicBezTo>
                  <a:cubicBezTo>
                    <a:pt x="493567" y="1188279"/>
                    <a:pt x="497778" y="1184481"/>
                    <a:pt x="499457" y="1179444"/>
                  </a:cubicBezTo>
                  <a:cubicBezTo>
                    <a:pt x="506250" y="1159069"/>
                    <a:pt x="502962" y="1170758"/>
                    <a:pt x="508292" y="1144105"/>
                  </a:cubicBezTo>
                  <a:cubicBezTo>
                    <a:pt x="506820" y="1117601"/>
                    <a:pt x="506392" y="1091018"/>
                    <a:pt x="503875" y="1064592"/>
                  </a:cubicBezTo>
                  <a:cubicBezTo>
                    <a:pt x="503434" y="1059957"/>
                    <a:pt x="502316" y="1055016"/>
                    <a:pt x="499457" y="1051340"/>
                  </a:cubicBezTo>
                  <a:cubicBezTo>
                    <a:pt x="491786" y="1041478"/>
                    <a:pt x="479884" y="1035231"/>
                    <a:pt x="472953" y="1024835"/>
                  </a:cubicBezTo>
                  <a:cubicBezTo>
                    <a:pt x="460653" y="1006385"/>
                    <a:pt x="467872" y="1015337"/>
                    <a:pt x="450866" y="998331"/>
                  </a:cubicBezTo>
                  <a:cubicBezTo>
                    <a:pt x="436653" y="955688"/>
                    <a:pt x="459441" y="1021976"/>
                    <a:pt x="437614" y="967409"/>
                  </a:cubicBezTo>
                  <a:cubicBezTo>
                    <a:pt x="434155" y="958763"/>
                    <a:pt x="431724" y="949740"/>
                    <a:pt x="428779" y="940905"/>
                  </a:cubicBezTo>
                  <a:lnTo>
                    <a:pt x="424362" y="927653"/>
                  </a:lnTo>
                  <a:lnTo>
                    <a:pt x="419944" y="914400"/>
                  </a:lnTo>
                  <a:cubicBezTo>
                    <a:pt x="421417" y="895258"/>
                    <a:pt x="419088" y="875434"/>
                    <a:pt x="424362" y="856974"/>
                  </a:cubicBezTo>
                  <a:cubicBezTo>
                    <a:pt x="425641" y="852497"/>
                    <a:pt x="433122" y="853782"/>
                    <a:pt x="437614" y="852557"/>
                  </a:cubicBezTo>
                  <a:cubicBezTo>
                    <a:pt x="477265" y="841743"/>
                    <a:pt x="467949" y="844347"/>
                    <a:pt x="508292" y="839305"/>
                  </a:cubicBezTo>
                  <a:cubicBezTo>
                    <a:pt x="511237" y="831943"/>
                    <a:pt x="514849" y="824813"/>
                    <a:pt x="517127" y="817218"/>
                  </a:cubicBezTo>
                  <a:cubicBezTo>
                    <a:pt x="519284" y="810027"/>
                    <a:pt x="519723" y="802415"/>
                    <a:pt x="521544" y="795131"/>
                  </a:cubicBezTo>
                  <a:cubicBezTo>
                    <a:pt x="524144" y="784731"/>
                    <a:pt x="527226" y="774455"/>
                    <a:pt x="530379" y="764209"/>
                  </a:cubicBezTo>
                  <a:cubicBezTo>
                    <a:pt x="533118" y="755308"/>
                    <a:pt x="539214" y="737705"/>
                    <a:pt x="539214" y="737705"/>
                  </a:cubicBezTo>
                  <a:cubicBezTo>
                    <a:pt x="538490" y="726127"/>
                    <a:pt x="540573" y="662438"/>
                    <a:pt x="525962" y="640522"/>
                  </a:cubicBezTo>
                  <a:lnTo>
                    <a:pt x="508292" y="614018"/>
                  </a:lnTo>
                  <a:lnTo>
                    <a:pt x="499457" y="600766"/>
                  </a:lnTo>
                  <a:cubicBezTo>
                    <a:pt x="488943" y="569225"/>
                    <a:pt x="498371" y="579427"/>
                    <a:pt x="477370" y="565427"/>
                  </a:cubicBezTo>
                  <a:cubicBezTo>
                    <a:pt x="472943" y="552144"/>
                    <a:pt x="473634" y="550341"/>
                    <a:pt x="464118" y="538922"/>
                  </a:cubicBezTo>
                  <a:cubicBezTo>
                    <a:pt x="460119" y="534123"/>
                    <a:pt x="454865" y="530469"/>
                    <a:pt x="450866" y="525670"/>
                  </a:cubicBezTo>
                  <a:cubicBezTo>
                    <a:pt x="447467" y="521592"/>
                    <a:pt x="446448" y="515363"/>
                    <a:pt x="442031" y="512418"/>
                  </a:cubicBezTo>
                  <a:cubicBezTo>
                    <a:pt x="428333" y="503286"/>
                    <a:pt x="411555" y="499463"/>
                    <a:pt x="397857" y="490331"/>
                  </a:cubicBezTo>
                  <a:lnTo>
                    <a:pt x="384605" y="481496"/>
                  </a:lnTo>
                  <a:cubicBezTo>
                    <a:pt x="381660" y="477079"/>
                    <a:pt x="378144" y="472993"/>
                    <a:pt x="375770" y="468244"/>
                  </a:cubicBezTo>
                  <a:cubicBezTo>
                    <a:pt x="370627" y="457958"/>
                    <a:pt x="368067" y="437534"/>
                    <a:pt x="366936" y="428487"/>
                  </a:cubicBezTo>
                  <a:cubicBezTo>
                    <a:pt x="365100" y="413803"/>
                    <a:pt x="364474" y="398981"/>
                    <a:pt x="362518" y="384313"/>
                  </a:cubicBezTo>
                  <a:cubicBezTo>
                    <a:pt x="360960" y="372630"/>
                    <a:pt x="351446" y="333429"/>
                    <a:pt x="349266" y="326887"/>
                  </a:cubicBezTo>
                  <a:cubicBezTo>
                    <a:pt x="347794" y="322470"/>
                    <a:pt x="345859" y="318180"/>
                    <a:pt x="344849" y="313635"/>
                  </a:cubicBezTo>
                  <a:cubicBezTo>
                    <a:pt x="342906" y="304892"/>
                    <a:pt x="342188" y="295914"/>
                    <a:pt x="340431" y="287131"/>
                  </a:cubicBezTo>
                  <a:cubicBezTo>
                    <a:pt x="339240" y="281178"/>
                    <a:pt x="337486" y="275351"/>
                    <a:pt x="336014" y="269461"/>
                  </a:cubicBezTo>
                  <a:cubicBezTo>
                    <a:pt x="334541" y="226760"/>
                    <a:pt x="334261" y="184001"/>
                    <a:pt x="331596" y="141357"/>
                  </a:cubicBezTo>
                  <a:cubicBezTo>
                    <a:pt x="331306" y="136710"/>
                    <a:pt x="330471" y="131398"/>
                    <a:pt x="327179" y="128105"/>
                  </a:cubicBezTo>
                  <a:cubicBezTo>
                    <a:pt x="323887" y="124812"/>
                    <a:pt x="318344" y="125160"/>
                    <a:pt x="313927" y="123687"/>
                  </a:cubicBezTo>
                  <a:cubicBezTo>
                    <a:pt x="309510" y="119270"/>
                    <a:pt x="304140" y="115633"/>
                    <a:pt x="300675" y="110435"/>
                  </a:cubicBezTo>
                  <a:cubicBezTo>
                    <a:pt x="298092" y="106561"/>
                    <a:pt x="299166" y="100819"/>
                    <a:pt x="296257" y="97183"/>
                  </a:cubicBezTo>
                  <a:cubicBezTo>
                    <a:pt x="292940" y="93037"/>
                    <a:pt x="287422" y="91293"/>
                    <a:pt x="283005" y="88348"/>
                  </a:cubicBezTo>
                  <a:cubicBezTo>
                    <a:pt x="280060" y="83931"/>
                    <a:pt x="276544" y="79845"/>
                    <a:pt x="274170" y="75096"/>
                  </a:cubicBezTo>
                  <a:cubicBezTo>
                    <a:pt x="272088" y="70931"/>
                    <a:pt x="272063" y="65887"/>
                    <a:pt x="269753" y="61844"/>
                  </a:cubicBezTo>
                  <a:cubicBezTo>
                    <a:pt x="257722" y="40789"/>
                    <a:pt x="257491" y="48012"/>
                    <a:pt x="243249" y="30922"/>
                  </a:cubicBezTo>
                  <a:cubicBezTo>
                    <a:pt x="239850" y="26844"/>
                    <a:pt x="238409" y="21166"/>
                    <a:pt x="234414" y="17670"/>
                  </a:cubicBezTo>
                  <a:cubicBezTo>
                    <a:pt x="226423" y="10678"/>
                    <a:pt x="207909" y="0"/>
                    <a:pt x="207909" y="0"/>
                  </a:cubicBezTo>
                  <a:cubicBezTo>
                    <a:pt x="203492" y="2945"/>
                    <a:pt x="198411" y="5081"/>
                    <a:pt x="194657" y="8835"/>
                  </a:cubicBezTo>
                  <a:cubicBezTo>
                    <a:pt x="181995" y="21497"/>
                    <a:pt x="188592" y="20966"/>
                    <a:pt x="181405" y="35340"/>
                  </a:cubicBezTo>
                  <a:cubicBezTo>
                    <a:pt x="179031" y="40089"/>
                    <a:pt x="175515" y="44175"/>
                    <a:pt x="172570" y="48592"/>
                  </a:cubicBezTo>
                  <a:cubicBezTo>
                    <a:pt x="169625" y="57427"/>
                    <a:pt x="163542" y="65786"/>
                    <a:pt x="163736" y="75096"/>
                  </a:cubicBezTo>
                  <a:cubicBezTo>
                    <a:pt x="168340" y="296086"/>
                    <a:pt x="156532" y="217399"/>
                    <a:pt x="172570" y="313635"/>
                  </a:cubicBezTo>
                  <a:cubicBezTo>
                    <a:pt x="179554" y="404417"/>
                    <a:pt x="179836" y="380846"/>
                    <a:pt x="172570" y="508000"/>
                  </a:cubicBezTo>
                  <a:cubicBezTo>
                    <a:pt x="172224" y="514061"/>
                    <a:pt x="169239" y="519697"/>
                    <a:pt x="168153" y="525670"/>
                  </a:cubicBezTo>
                  <a:cubicBezTo>
                    <a:pt x="159662" y="572374"/>
                    <a:pt x="167863" y="540373"/>
                    <a:pt x="159318" y="583096"/>
                  </a:cubicBezTo>
                  <a:cubicBezTo>
                    <a:pt x="158602" y="586676"/>
                    <a:pt x="153117" y="609278"/>
                    <a:pt x="150483" y="614018"/>
                  </a:cubicBezTo>
                  <a:cubicBezTo>
                    <a:pt x="142714" y="628002"/>
                    <a:pt x="129488" y="644956"/>
                    <a:pt x="119562" y="658192"/>
                  </a:cubicBezTo>
                  <a:cubicBezTo>
                    <a:pt x="109048" y="689733"/>
                    <a:pt x="115893" y="676948"/>
                    <a:pt x="101892" y="697948"/>
                  </a:cubicBezTo>
                  <a:cubicBezTo>
                    <a:pt x="100420" y="702365"/>
                    <a:pt x="98604" y="706683"/>
                    <a:pt x="97475" y="711200"/>
                  </a:cubicBezTo>
                  <a:cubicBezTo>
                    <a:pt x="89851" y="741696"/>
                    <a:pt x="88112" y="772131"/>
                    <a:pt x="97475" y="803966"/>
                  </a:cubicBezTo>
                  <a:cubicBezTo>
                    <a:pt x="99188" y="809790"/>
                    <a:pt x="109218" y="807066"/>
                    <a:pt x="115144" y="808383"/>
                  </a:cubicBezTo>
                  <a:cubicBezTo>
                    <a:pt x="138920" y="813666"/>
                    <a:pt x="144593" y="804702"/>
                    <a:pt x="150483" y="8039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22" name="Gerader Verbinder 221">
            <a:extLst>
              <a:ext uri="{FF2B5EF4-FFF2-40B4-BE49-F238E27FC236}">
                <a16:creationId xmlns:a16="http://schemas.microsoft.com/office/drawing/2014/main" id="{D4AAE7A2-CE10-E9D6-4330-BB28DA033C44}"/>
              </a:ext>
            </a:extLst>
          </p:cNvPr>
          <p:cNvCxnSpPr>
            <a:cxnSpLocks/>
            <a:stCxn id="223" idx="7"/>
            <a:endCxn id="105" idx="7"/>
          </p:cNvCxnSpPr>
          <p:nvPr/>
        </p:nvCxnSpPr>
        <p:spPr>
          <a:xfrm flipH="1">
            <a:off x="5655532" y="3436196"/>
            <a:ext cx="272646" cy="21465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Ellipse 222">
            <a:extLst>
              <a:ext uri="{FF2B5EF4-FFF2-40B4-BE49-F238E27FC236}">
                <a16:creationId xmlns:a16="http://schemas.microsoft.com/office/drawing/2014/main" id="{29FCAEB9-E35F-FE6C-A591-D6A898134932}"/>
              </a:ext>
            </a:extLst>
          </p:cNvPr>
          <p:cNvSpPr/>
          <p:nvPr/>
        </p:nvSpPr>
        <p:spPr>
          <a:xfrm>
            <a:off x="5864552" y="342492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4" name="Ellipse 223">
            <a:extLst>
              <a:ext uri="{FF2B5EF4-FFF2-40B4-BE49-F238E27FC236}">
                <a16:creationId xmlns:a16="http://schemas.microsoft.com/office/drawing/2014/main" id="{5DC9255D-B846-2A37-77C6-12C94CBB91E0}"/>
              </a:ext>
            </a:extLst>
          </p:cNvPr>
          <p:cNvSpPr/>
          <p:nvPr/>
        </p:nvSpPr>
        <p:spPr>
          <a:xfrm>
            <a:off x="5685106" y="360436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5" name="Gerader Verbinder 224">
            <a:extLst>
              <a:ext uri="{FF2B5EF4-FFF2-40B4-BE49-F238E27FC236}">
                <a16:creationId xmlns:a16="http://schemas.microsoft.com/office/drawing/2014/main" id="{16E2BEF3-C58F-4988-89BD-FF3A912299AD}"/>
              </a:ext>
            </a:extLst>
          </p:cNvPr>
          <p:cNvCxnSpPr>
            <a:cxnSpLocks/>
          </p:cNvCxnSpPr>
          <p:nvPr/>
        </p:nvCxnSpPr>
        <p:spPr>
          <a:xfrm flipV="1">
            <a:off x="8857018" y="2067763"/>
            <a:ext cx="930697" cy="394103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echteck 226">
            <a:extLst>
              <a:ext uri="{FF2B5EF4-FFF2-40B4-BE49-F238E27FC236}">
                <a16:creationId xmlns:a16="http://schemas.microsoft.com/office/drawing/2014/main" id="{B452AEC4-0780-0457-81B8-8075F1584A13}"/>
              </a:ext>
            </a:extLst>
          </p:cNvPr>
          <p:cNvSpPr/>
          <p:nvPr/>
        </p:nvSpPr>
        <p:spPr>
          <a:xfrm rot="16200000">
            <a:off x="3875731" y="2648915"/>
            <a:ext cx="10866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i="1" dirty="0" err="1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Convex</a:t>
            </a:r>
            <a:r>
              <a:rPr lang="de-DE" sz="1400" b="1" i="1" dirty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Hull</a:t>
            </a:r>
          </a:p>
        </p:txBody>
      </p:sp>
      <p:pic>
        <p:nvPicPr>
          <p:cNvPr id="228" name="Grafik 227" descr="Pfeil: Leichte Kurve">
            <a:extLst>
              <a:ext uri="{FF2B5EF4-FFF2-40B4-BE49-F238E27FC236}">
                <a16:creationId xmlns:a16="http://schemas.microsoft.com/office/drawing/2014/main" id="{D007FF91-01E7-64BA-D756-5ABCA0265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237193">
            <a:off x="4158303" y="2502427"/>
            <a:ext cx="1011988" cy="572389"/>
          </a:xfrm>
          <a:prstGeom prst="rect">
            <a:avLst/>
          </a:prstGeom>
        </p:spPr>
      </p:pic>
      <p:sp>
        <p:nvSpPr>
          <p:cNvPr id="229" name="Rechteck 228">
            <a:extLst>
              <a:ext uri="{FF2B5EF4-FFF2-40B4-BE49-F238E27FC236}">
                <a16:creationId xmlns:a16="http://schemas.microsoft.com/office/drawing/2014/main" id="{29C9835A-825C-A558-73E6-92252428F08B}"/>
              </a:ext>
            </a:extLst>
          </p:cNvPr>
          <p:cNvSpPr/>
          <p:nvPr/>
        </p:nvSpPr>
        <p:spPr>
          <a:xfrm>
            <a:off x="1424417" y="129403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</a:t>
            </a:r>
            <a:endParaRPr lang="de-DE" dirty="0"/>
          </a:p>
        </p:txBody>
      </p:sp>
      <p:sp>
        <p:nvSpPr>
          <p:cNvPr id="230" name="Rechteck 229">
            <a:extLst>
              <a:ext uri="{FF2B5EF4-FFF2-40B4-BE49-F238E27FC236}">
                <a16:creationId xmlns:a16="http://schemas.microsoft.com/office/drawing/2014/main" id="{ED69558C-2F3C-69CF-C8BD-2111176DB161}"/>
              </a:ext>
            </a:extLst>
          </p:cNvPr>
          <p:cNvSpPr/>
          <p:nvPr/>
        </p:nvSpPr>
        <p:spPr>
          <a:xfrm>
            <a:off x="1946193" y="1235191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B</a:t>
            </a:r>
            <a:endParaRPr lang="de-DE" dirty="0"/>
          </a:p>
        </p:txBody>
      </p:sp>
      <p:sp>
        <p:nvSpPr>
          <p:cNvPr id="231" name="Rechteck 230">
            <a:extLst>
              <a:ext uri="{FF2B5EF4-FFF2-40B4-BE49-F238E27FC236}">
                <a16:creationId xmlns:a16="http://schemas.microsoft.com/office/drawing/2014/main" id="{DA328EDB-4A07-BEC5-C504-F4EDC0D65DF4}"/>
              </a:ext>
            </a:extLst>
          </p:cNvPr>
          <p:cNvSpPr/>
          <p:nvPr/>
        </p:nvSpPr>
        <p:spPr>
          <a:xfrm>
            <a:off x="2404417" y="109136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</a:t>
            </a:r>
            <a:endParaRPr lang="de-DE" dirty="0"/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B24FBE49-A162-C818-3339-2C5D6C6FE9BA}"/>
              </a:ext>
            </a:extLst>
          </p:cNvPr>
          <p:cNvSpPr/>
          <p:nvPr/>
        </p:nvSpPr>
        <p:spPr>
          <a:xfrm>
            <a:off x="1254731" y="1835003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</a:t>
            </a:r>
            <a:endParaRPr lang="de-DE" dirty="0"/>
          </a:p>
        </p:txBody>
      </p:sp>
      <p:sp>
        <p:nvSpPr>
          <p:cNvPr id="233" name="Rechteck 232">
            <a:extLst>
              <a:ext uri="{FF2B5EF4-FFF2-40B4-BE49-F238E27FC236}">
                <a16:creationId xmlns:a16="http://schemas.microsoft.com/office/drawing/2014/main" id="{0439A35B-179A-69CD-549B-F7C7FE327952}"/>
              </a:ext>
            </a:extLst>
          </p:cNvPr>
          <p:cNvSpPr/>
          <p:nvPr/>
        </p:nvSpPr>
        <p:spPr>
          <a:xfrm>
            <a:off x="2180395" y="1892804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</a:t>
            </a:r>
            <a:endParaRPr lang="de-DE" dirty="0"/>
          </a:p>
        </p:txBody>
      </p:sp>
      <p:grpSp>
        <p:nvGrpSpPr>
          <p:cNvPr id="234" name="Gruppieren 233">
            <a:extLst>
              <a:ext uri="{FF2B5EF4-FFF2-40B4-BE49-F238E27FC236}">
                <a16:creationId xmlns:a16="http://schemas.microsoft.com/office/drawing/2014/main" id="{F2F90A25-EE4E-ED00-B4D4-75B621713034}"/>
              </a:ext>
            </a:extLst>
          </p:cNvPr>
          <p:cNvGrpSpPr/>
          <p:nvPr/>
        </p:nvGrpSpPr>
        <p:grpSpPr>
          <a:xfrm>
            <a:off x="3431965" y="1638577"/>
            <a:ext cx="664405" cy="609600"/>
            <a:chOff x="6033246" y="666768"/>
            <a:chExt cx="664405" cy="609600"/>
          </a:xfrm>
        </p:grpSpPr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6F134CCB-EA5F-CE26-8389-A7837A985571}"/>
                </a:ext>
              </a:extLst>
            </p:cNvPr>
            <p:cNvSpPr/>
            <p:nvPr/>
          </p:nvSpPr>
          <p:spPr>
            <a:xfrm>
              <a:off x="6033246" y="666768"/>
              <a:ext cx="664405" cy="609600"/>
            </a:xfrm>
            <a:custGeom>
              <a:avLst/>
              <a:gdLst>
                <a:gd name="connsiteX0" fmla="*/ 54805 w 664405"/>
                <a:gd name="connsiteY0" fmla="*/ 229704 h 609600"/>
                <a:gd name="connsiteX1" fmla="*/ 54805 w 664405"/>
                <a:gd name="connsiteY1" fmla="*/ 229704 h 609600"/>
                <a:gd name="connsiteX2" fmla="*/ 76892 w 664405"/>
                <a:gd name="connsiteY2" fmla="*/ 181113 h 609600"/>
                <a:gd name="connsiteX3" fmla="*/ 90144 w 664405"/>
                <a:gd name="connsiteY3" fmla="*/ 172278 h 609600"/>
                <a:gd name="connsiteX4" fmla="*/ 121066 w 664405"/>
                <a:gd name="connsiteY4" fmla="*/ 150191 h 609600"/>
                <a:gd name="connsiteX5" fmla="*/ 134318 w 664405"/>
                <a:gd name="connsiteY5" fmla="*/ 145774 h 609600"/>
                <a:gd name="connsiteX6" fmla="*/ 235918 w 664405"/>
                <a:gd name="connsiteY6" fmla="*/ 150191 h 609600"/>
                <a:gd name="connsiteX7" fmla="*/ 271257 w 664405"/>
                <a:gd name="connsiteY7" fmla="*/ 145774 h 609600"/>
                <a:gd name="connsiteX8" fmla="*/ 297761 w 664405"/>
                <a:gd name="connsiteY8" fmla="*/ 128104 h 609600"/>
                <a:gd name="connsiteX9" fmla="*/ 311013 w 664405"/>
                <a:gd name="connsiteY9" fmla="*/ 123687 h 609600"/>
                <a:gd name="connsiteX10" fmla="*/ 337518 w 664405"/>
                <a:gd name="connsiteY10" fmla="*/ 101600 h 609600"/>
                <a:gd name="connsiteX11" fmla="*/ 368439 w 664405"/>
                <a:gd name="connsiteY11" fmla="*/ 70678 h 609600"/>
                <a:gd name="connsiteX12" fmla="*/ 390526 w 664405"/>
                <a:gd name="connsiteY12" fmla="*/ 48591 h 609600"/>
                <a:gd name="connsiteX13" fmla="*/ 417031 w 664405"/>
                <a:gd name="connsiteY13" fmla="*/ 26504 h 609600"/>
                <a:gd name="connsiteX14" fmla="*/ 425866 w 664405"/>
                <a:gd name="connsiteY14" fmla="*/ 13252 h 609600"/>
                <a:gd name="connsiteX15" fmla="*/ 439118 w 664405"/>
                <a:gd name="connsiteY15" fmla="*/ 8835 h 609600"/>
                <a:gd name="connsiteX16" fmla="*/ 452370 w 664405"/>
                <a:gd name="connsiteY16" fmla="*/ 0 h 609600"/>
                <a:gd name="connsiteX17" fmla="*/ 500961 w 664405"/>
                <a:gd name="connsiteY17" fmla="*/ 4417 h 609600"/>
                <a:gd name="connsiteX18" fmla="*/ 509796 w 664405"/>
                <a:gd name="connsiteY18" fmla="*/ 17670 h 609600"/>
                <a:gd name="connsiteX19" fmla="*/ 523048 w 664405"/>
                <a:gd name="connsiteY19" fmla="*/ 26504 h 609600"/>
                <a:gd name="connsiteX20" fmla="*/ 536300 w 664405"/>
                <a:gd name="connsiteY20" fmla="*/ 44174 h 609600"/>
                <a:gd name="connsiteX21" fmla="*/ 545135 w 664405"/>
                <a:gd name="connsiteY21" fmla="*/ 70678 h 609600"/>
                <a:gd name="connsiteX22" fmla="*/ 553970 w 664405"/>
                <a:gd name="connsiteY22" fmla="*/ 88348 h 609600"/>
                <a:gd name="connsiteX23" fmla="*/ 558387 w 664405"/>
                <a:gd name="connsiteY23" fmla="*/ 106017 h 609600"/>
                <a:gd name="connsiteX24" fmla="*/ 562805 w 664405"/>
                <a:gd name="connsiteY24" fmla="*/ 119270 h 609600"/>
                <a:gd name="connsiteX25" fmla="*/ 576057 w 664405"/>
                <a:gd name="connsiteY25" fmla="*/ 203200 h 609600"/>
                <a:gd name="connsiteX26" fmla="*/ 584892 w 664405"/>
                <a:gd name="connsiteY26" fmla="*/ 282713 h 609600"/>
                <a:gd name="connsiteX27" fmla="*/ 589309 w 664405"/>
                <a:gd name="connsiteY27" fmla="*/ 295965 h 609600"/>
                <a:gd name="connsiteX28" fmla="*/ 598144 w 664405"/>
                <a:gd name="connsiteY28" fmla="*/ 331304 h 609600"/>
                <a:gd name="connsiteX29" fmla="*/ 602561 w 664405"/>
                <a:gd name="connsiteY29" fmla="*/ 344556 h 609600"/>
                <a:gd name="connsiteX30" fmla="*/ 615813 w 664405"/>
                <a:gd name="connsiteY30" fmla="*/ 353391 h 609600"/>
                <a:gd name="connsiteX31" fmla="*/ 620231 w 664405"/>
                <a:gd name="connsiteY31" fmla="*/ 366643 h 609600"/>
                <a:gd name="connsiteX32" fmla="*/ 646735 w 664405"/>
                <a:gd name="connsiteY32" fmla="*/ 406400 h 609600"/>
                <a:gd name="connsiteX33" fmla="*/ 655570 w 664405"/>
                <a:gd name="connsiteY33" fmla="*/ 419652 h 609600"/>
                <a:gd name="connsiteX34" fmla="*/ 664405 w 664405"/>
                <a:gd name="connsiteY34" fmla="*/ 432904 h 609600"/>
                <a:gd name="connsiteX35" fmla="*/ 659987 w 664405"/>
                <a:gd name="connsiteY35" fmla="*/ 477078 h 609600"/>
                <a:gd name="connsiteX36" fmla="*/ 642318 w 664405"/>
                <a:gd name="connsiteY36" fmla="*/ 516835 h 609600"/>
                <a:gd name="connsiteX37" fmla="*/ 624648 w 664405"/>
                <a:gd name="connsiteY37" fmla="*/ 547756 h 609600"/>
                <a:gd name="connsiteX38" fmla="*/ 620231 w 664405"/>
                <a:gd name="connsiteY38" fmla="*/ 561009 h 609600"/>
                <a:gd name="connsiteX39" fmla="*/ 593726 w 664405"/>
                <a:gd name="connsiteY39" fmla="*/ 578678 h 609600"/>
                <a:gd name="connsiteX40" fmla="*/ 562805 w 664405"/>
                <a:gd name="connsiteY40" fmla="*/ 600765 h 609600"/>
                <a:gd name="connsiteX41" fmla="*/ 536300 w 664405"/>
                <a:gd name="connsiteY41" fmla="*/ 609600 h 609600"/>
                <a:gd name="connsiteX42" fmla="*/ 483292 w 664405"/>
                <a:gd name="connsiteY42" fmla="*/ 605183 h 609600"/>
                <a:gd name="connsiteX43" fmla="*/ 470039 w 664405"/>
                <a:gd name="connsiteY43" fmla="*/ 600765 h 609600"/>
                <a:gd name="connsiteX44" fmla="*/ 443535 w 664405"/>
                <a:gd name="connsiteY44" fmla="*/ 583096 h 609600"/>
                <a:gd name="connsiteX45" fmla="*/ 430283 w 664405"/>
                <a:gd name="connsiteY45" fmla="*/ 574261 h 609600"/>
                <a:gd name="connsiteX46" fmla="*/ 386109 w 664405"/>
                <a:gd name="connsiteY46" fmla="*/ 565426 h 609600"/>
                <a:gd name="connsiteX47" fmla="*/ 350770 w 664405"/>
                <a:gd name="connsiteY47" fmla="*/ 556591 h 609600"/>
                <a:gd name="connsiteX48" fmla="*/ 324266 w 664405"/>
                <a:gd name="connsiteY48" fmla="*/ 547756 h 609600"/>
                <a:gd name="connsiteX49" fmla="*/ 302179 w 664405"/>
                <a:gd name="connsiteY49" fmla="*/ 521252 h 609600"/>
                <a:gd name="connsiteX50" fmla="*/ 284509 w 664405"/>
                <a:gd name="connsiteY50" fmla="*/ 481496 h 609600"/>
                <a:gd name="connsiteX51" fmla="*/ 253587 w 664405"/>
                <a:gd name="connsiteY51" fmla="*/ 463826 h 609600"/>
                <a:gd name="connsiteX52" fmla="*/ 240335 w 664405"/>
                <a:gd name="connsiteY52" fmla="*/ 454991 h 609600"/>
                <a:gd name="connsiteX53" fmla="*/ 213831 w 664405"/>
                <a:gd name="connsiteY53" fmla="*/ 446156 h 609600"/>
                <a:gd name="connsiteX54" fmla="*/ 182909 w 664405"/>
                <a:gd name="connsiteY54" fmla="*/ 437322 h 609600"/>
                <a:gd name="connsiteX55" fmla="*/ 107813 w 664405"/>
                <a:gd name="connsiteY55" fmla="*/ 424070 h 609600"/>
                <a:gd name="connsiteX56" fmla="*/ 94561 w 664405"/>
                <a:gd name="connsiteY56" fmla="*/ 419652 h 609600"/>
                <a:gd name="connsiteX57" fmla="*/ 81309 w 664405"/>
                <a:gd name="connsiteY57" fmla="*/ 410817 h 609600"/>
                <a:gd name="connsiteX58" fmla="*/ 54805 w 664405"/>
                <a:gd name="connsiteY58" fmla="*/ 401983 h 609600"/>
                <a:gd name="connsiteX59" fmla="*/ 28300 w 664405"/>
                <a:gd name="connsiteY59" fmla="*/ 384313 h 609600"/>
                <a:gd name="connsiteX60" fmla="*/ 6213 w 664405"/>
                <a:gd name="connsiteY60" fmla="*/ 362226 h 609600"/>
                <a:gd name="connsiteX61" fmla="*/ 6213 w 664405"/>
                <a:gd name="connsiteY61" fmla="*/ 304800 h 609600"/>
                <a:gd name="connsiteX62" fmla="*/ 15048 w 664405"/>
                <a:gd name="connsiteY62" fmla="*/ 291548 h 609600"/>
                <a:gd name="connsiteX63" fmla="*/ 19466 w 664405"/>
                <a:gd name="connsiteY63" fmla="*/ 278296 h 609600"/>
                <a:gd name="connsiteX64" fmla="*/ 32718 w 664405"/>
                <a:gd name="connsiteY64" fmla="*/ 269461 h 609600"/>
                <a:gd name="connsiteX65" fmla="*/ 54805 w 664405"/>
                <a:gd name="connsiteY65" fmla="*/ 229704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64405" h="609600">
                  <a:moveTo>
                    <a:pt x="54805" y="229704"/>
                  </a:moveTo>
                  <a:lnTo>
                    <a:pt x="54805" y="229704"/>
                  </a:lnTo>
                  <a:cubicBezTo>
                    <a:pt x="58681" y="219369"/>
                    <a:pt x="65822" y="192183"/>
                    <a:pt x="76892" y="181113"/>
                  </a:cubicBezTo>
                  <a:cubicBezTo>
                    <a:pt x="80646" y="177359"/>
                    <a:pt x="85824" y="175364"/>
                    <a:pt x="90144" y="172278"/>
                  </a:cubicBezTo>
                  <a:cubicBezTo>
                    <a:pt x="94817" y="168940"/>
                    <a:pt x="114123" y="153662"/>
                    <a:pt x="121066" y="150191"/>
                  </a:cubicBezTo>
                  <a:cubicBezTo>
                    <a:pt x="125231" y="148109"/>
                    <a:pt x="129901" y="147246"/>
                    <a:pt x="134318" y="145774"/>
                  </a:cubicBezTo>
                  <a:cubicBezTo>
                    <a:pt x="168185" y="147246"/>
                    <a:pt x="202019" y="150191"/>
                    <a:pt x="235918" y="150191"/>
                  </a:cubicBezTo>
                  <a:cubicBezTo>
                    <a:pt x="247789" y="150191"/>
                    <a:pt x="260077" y="149767"/>
                    <a:pt x="271257" y="145774"/>
                  </a:cubicBezTo>
                  <a:cubicBezTo>
                    <a:pt x="281256" y="142203"/>
                    <a:pt x="287688" y="131462"/>
                    <a:pt x="297761" y="128104"/>
                  </a:cubicBezTo>
                  <a:lnTo>
                    <a:pt x="311013" y="123687"/>
                  </a:lnTo>
                  <a:cubicBezTo>
                    <a:pt x="341577" y="77843"/>
                    <a:pt x="292678" y="146440"/>
                    <a:pt x="337518" y="101600"/>
                  </a:cubicBezTo>
                  <a:cubicBezTo>
                    <a:pt x="372961" y="66157"/>
                    <a:pt x="338452" y="80675"/>
                    <a:pt x="368439" y="70678"/>
                  </a:cubicBezTo>
                  <a:cubicBezTo>
                    <a:pt x="391999" y="35339"/>
                    <a:pt x="361077" y="78040"/>
                    <a:pt x="390526" y="48591"/>
                  </a:cubicBezTo>
                  <a:cubicBezTo>
                    <a:pt x="415500" y="23617"/>
                    <a:pt x="379124" y="45457"/>
                    <a:pt x="417031" y="26504"/>
                  </a:cubicBezTo>
                  <a:cubicBezTo>
                    <a:pt x="419976" y="22087"/>
                    <a:pt x="421720" y="16568"/>
                    <a:pt x="425866" y="13252"/>
                  </a:cubicBezTo>
                  <a:cubicBezTo>
                    <a:pt x="429502" y="10343"/>
                    <a:pt x="434953" y="10917"/>
                    <a:pt x="439118" y="8835"/>
                  </a:cubicBezTo>
                  <a:cubicBezTo>
                    <a:pt x="443867" y="6461"/>
                    <a:pt x="447953" y="2945"/>
                    <a:pt x="452370" y="0"/>
                  </a:cubicBezTo>
                  <a:cubicBezTo>
                    <a:pt x="468567" y="1472"/>
                    <a:pt x="485416" y="-366"/>
                    <a:pt x="500961" y="4417"/>
                  </a:cubicBezTo>
                  <a:cubicBezTo>
                    <a:pt x="506036" y="5978"/>
                    <a:pt x="506042" y="13916"/>
                    <a:pt x="509796" y="17670"/>
                  </a:cubicBezTo>
                  <a:cubicBezTo>
                    <a:pt x="513550" y="21424"/>
                    <a:pt x="518631" y="23559"/>
                    <a:pt x="523048" y="26504"/>
                  </a:cubicBezTo>
                  <a:cubicBezTo>
                    <a:pt x="527465" y="32394"/>
                    <a:pt x="533007" y="37589"/>
                    <a:pt x="536300" y="44174"/>
                  </a:cubicBezTo>
                  <a:cubicBezTo>
                    <a:pt x="540465" y="52503"/>
                    <a:pt x="540970" y="62349"/>
                    <a:pt x="545135" y="70678"/>
                  </a:cubicBezTo>
                  <a:lnTo>
                    <a:pt x="553970" y="88348"/>
                  </a:lnTo>
                  <a:cubicBezTo>
                    <a:pt x="555442" y="94238"/>
                    <a:pt x="556719" y="100180"/>
                    <a:pt x="558387" y="106017"/>
                  </a:cubicBezTo>
                  <a:cubicBezTo>
                    <a:pt x="559666" y="110494"/>
                    <a:pt x="561676" y="114752"/>
                    <a:pt x="562805" y="119270"/>
                  </a:cubicBezTo>
                  <a:cubicBezTo>
                    <a:pt x="568013" y="140100"/>
                    <a:pt x="575294" y="194044"/>
                    <a:pt x="576057" y="203200"/>
                  </a:cubicBezTo>
                  <a:cubicBezTo>
                    <a:pt x="578316" y="230312"/>
                    <a:pt x="579024" y="256309"/>
                    <a:pt x="584892" y="282713"/>
                  </a:cubicBezTo>
                  <a:cubicBezTo>
                    <a:pt x="585902" y="287258"/>
                    <a:pt x="588084" y="291473"/>
                    <a:pt x="589309" y="295965"/>
                  </a:cubicBezTo>
                  <a:cubicBezTo>
                    <a:pt x="592504" y="307679"/>
                    <a:pt x="594305" y="319785"/>
                    <a:pt x="598144" y="331304"/>
                  </a:cubicBezTo>
                  <a:cubicBezTo>
                    <a:pt x="599616" y="335721"/>
                    <a:pt x="599652" y="340920"/>
                    <a:pt x="602561" y="344556"/>
                  </a:cubicBezTo>
                  <a:cubicBezTo>
                    <a:pt x="605877" y="348702"/>
                    <a:pt x="611396" y="350446"/>
                    <a:pt x="615813" y="353391"/>
                  </a:cubicBezTo>
                  <a:cubicBezTo>
                    <a:pt x="617286" y="357808"/>
                    <a:pt x="617970" y="362573"/>
                    <a:pt x="620231" y="366643"/>
                  </a:cubicBezTo>
                  <a:cubicBezTo>
                    <a:pt x="620241" y="366660"/>
                    <a:pt x="642312" y="399766"/>
                    <a:pt x="646735" y="406400"/>
                  </a:cubicBezTo>
                  <a:lnTo>
                    <a:pt x="655570" y="419652"/>
                  </a:lnTo>
                  <a:lnTo>
                    <a:pt x="664405" y="432904"/>
                  </a:lnTo>
                  <a:cubicBezTo>
                    <a:pt x="662932" y="447629"/>
                    <a:pt x="662714" y="462533"/>
                    <a:pt x="659987" y="477078"/>
                  </a:cubicBezTo>
                  <a:cubicBezTo>
                    <a:pt x="654606" y="505780"/>
                    <a:pt x="653394" y="497453"/>
                    <a:pt x="642318" y="516835"/>
                  </a:cubicBezTo>
                  <a:cubicBezTo>
                    <a:pt x="619899" y="556066"/>
                    <a:pt x="646173" y="515469"/>
                    <a:pt x="624648" y="547756"/>
                  </a:cubicBezTo>
                  <a:cubicBezTo>
                    <a:pt x="623176" y="552174"/>
                    <a:pt x="623524" y="557716"/>
                    <a:pt x="620231" y="561009"/>
                  </a:cubicBezTo>
                  <a:cubicBezTo>
                    <a:pt x="612723" y="568517"/>
                    <a:pt x="601234" y="571170"/>
                    <a:pt x="593726" y="578678"/>
                  </a:cubicBezTo>
                  <a:cubicBezTo>
                    <a:pt x="579496" y="592908"/>
                    <a:pt x="582185" y="593013"/>
                    <a:pt x="562805" y="600765"/>
                  </a:cubicBezTo>
                  <a:cubicBezTo>
                    <a:pt x="554158" y="604224"/>
                    <a:pt x="536300" y="609600"/>
                    <a:pt x="536300" y="609600"/>
                  </a:cubicBezTo>
                  <a:cubicBezTo>
                    <a:pt x="518631" y="608128"/>
                    <a:pt x="500867" y="607526"/>
                    <a:pt x="483292" y="605183"/>
                  </a:cubicBezTo>
                  <a:cubicBezTo>
                    <a:pt x="478676" y="604568"/>
                    <a:pt x="473914" y="603348"/>
                    <a:pt x="470039" y="600765"/>
                  </a:cubicBezTo>
                  <a:cubicBezTo>
                    <a:pt x="436951" y="578707"/>
                    <a:pt x="475044" y="593598"/>
                    <a:pt x="443535" y="583096"/>
                  </a:cubicBezTo>
                  <a:cubicBezTo>
                    <a:pt x="439118" y="580151"/>
                    <a:pt x="435031" y="576635"/>
                    <a:pt x="430283" y="574261"/>
                  </a:cubicBezTo>
                  <a:cubicBezTo>
                    <a:pt x="416974" y="567606"/>
                    <a:pt x="399682" y="568141"/>
                    <a:pt x="386109" y="565426"/>
                  </a:cubicBezTo>
                  <a:cubicBezTo>
                    <a:pt x="374203" y="563045"/>
                    <a:pt x="362289" y="560431"/>
                    <a:pt x="350770" y="556591"/>
                  </a:cubicBezTo>
                  <a:lnTo>
                    <a:pt x="324266" y="547756"/>
                  </a:lnTo>
                  <a:cubicBezTo>
                    <a:pt x="315941" y="539432"/>
                    <a:pt x="307100" y="532325"/>
                    <a:pt x="302179" y="521252"/>
                  </a:cubicBezTo>
                  <a:cubicBezTo>
                    <a:pt x="295180" y="505505"/>
                    <a:pt x="296506" y="493493"/>
                    <a:pt x="284509" y="481496"/>
                  </a:cubicBezTo>
                  <a:cubicBezTo>
                    <a:pt x="277333" y="474320"/>
                    <a:pt x="261673" y="468447"/>
                    <a:pt x="253587" y="463826"/>
                  </a:cubicBezTo>
                  <a:cubicBezTo>
                    <a:pt x="248977" y="461192"/>
                    <a:pt x="245186" y="457147"/>
                    <a:pt x="240335" y="454991"/>
                  </a:cubicBezTo>
                  <a:cubicBezTo>
                    <a:pt x="231825" y="451209"/>
                    <a:pt x="222666" y="449101"/>
                    <a:pt x="213831" y="446156"/>
                  </a:cubicBezTo>
                  <a:cubicBezTo>
                    <a:pt x="202112" y="442250"/>
                    <a:pt x="195587" y="439699"/>
                    <a:pt x="182909" y="437322"/>
                  </a:cubicBezTo>
                  <a:cubicBezTo>
                    <a:pt x="178076" y="436416"/>
                    <a:pt x="124169" y="428159"/>
                    <a:pt x="107813" y="424070"/>
                  </a:cubicBezTo>
                  <a:cubicBezTo>
                    <a:pt x="103296" y="422941"/>
                    <a:pt x="98726" y="421735"/>
                    <a:pt x="94561" y="419652"/>
                  </a:cubicBezTo>
                  <a:cubicBezTo>
                    <a:pt x="89813" y="417278"/>
                    <a:pt x="86160" y="412973"/>
                    <a:pt x="81309" y="410817"/>
                  </a:cubicBezTo>
                  <a:cubicBezTo>
                    <a:pt x="72799" y="407035"/>
                    <a:pt x="54805" y="401983"/>
                    <a:pt x="54805" y="401983"/>
                  </a:cubicBezTo>
                  <a:cubicBezTo>
                    <a:pt x="45970" y="396093"/>
                    <a:pt x="34190" y="393148"/>
                    <a:pt x="28300" y="384313"/>
                  </a:cubicBezTo>
                  <a:cubicBezTo>
                    <a:pt x="16521" y="366643"/>
                    <a:pt x="23883" y="374006"/>
                    <a:pt x="6213" y="362226"/>
                  </a:cubicBezTo>
                  <a:cubicBezTo>
                    <a:pt x="-1697" y="338496"/>
                    <a:pt x="-2439" y="342292"/>
                    <a:pt x="6213" y="304800"/>
                  </a:cubicBezTo>
                  <a:cubicBezTo>
                    <a:pt x="7407" y="299627"/>
                    <a:pt x="12674" y="296296"/>
                    <a:pt x="15048" y="291548"/>
                  </a:cubicBezTo>
                  <a:cubicBezTo>
                    <a:pt x="17131" y="287383"/>
                    <a:pt x="16557" y="281932"/>
                    <a:pt x="19466" y="278296"/>
                  </a:cubicBezTo>
                  <a:cubicBezTo>
                    <a:pt x="22783" y="274150"/>
                    <a:pt x="28301" y="272406"/>
                    <a:pt x="32718" y="269461"/>
                  </a:cubicBezTo>
                  <a:cubicBezTo>
                    <a:pt x="43379" y="253469"/>
                    <a:pt x="51124" y="236330"/>
                    <a:pt x="54805" y="22970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6" name="Rechteck 235">
              <a:extLst>
                <a:ext uri="{FF2B5EF4-FFF2-40B4-BE49-F238E27FC236}">
                  <a16:creationId xmlns:a16="http://schemas.microsoft.com/office/drawing/2014/main" id="{310849A6-9D9D-C003-0DDB-3705FA7AC8F0}"/>
                </a:ext>
              </a:extLst>
            </p:cNvPr>
            <p:cNvSpPr/>
            <p:nvPr/>
          </p:nvSpPr>
          <p:spPr>
            <a:xfrm>
              <a:off x="6237334" y="768475"/>
              <a:ext cx="324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A</a:t>
              </a:r>
              <a:endParaRPr lang="de-DE" dirty="0"/>
            </a:p>
          </p:txBody>
        </p:sp>
      </p:grpSp>
      <p:sp>
        <p:nvSpPr>
          <p:cNvPr id="238" name="Rechteck 237">
            <a:extLst>
              <a:ext uri="{FF2B5EF4-FFF2-40B4-BE49-F238E27FC236}">
                <a16:creationId xmlns:a16="http://schemas.microsoft.com/office/drawing/2014/main" id="{D60B16F7-88BA-D01E-CEDD-50D8DCB37AF8}"/>
              </a:ext>
            </a:extLst>
          </p:cNvPr>
          <p:cNvSpPr/>
          <p:nvPr/>
        </p:nvSpPr>
        <p:spPr>
          <a:xfrm rot="16200000">
            <a:off x="7029995" y="2631240"/>
            <a:ext cx="10866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i="1" dirty="0" err="1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Convex</a:t>
            </a:r>
            <a:r>
              <a:rPr lang="de-DE" sz="1400" b="1" i="1" dirty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Hull</a:t>
            </a:r>
          </a:p>
        </p:txBody>
      </p:sp>
      <p:pic>
        <p:nvPicPr>
          <p:cNvPr id="239" name="Grafik 238" descr="Pfeil: Leichte Kurve">
            <a:extLst>
              <a:ext uri="{FF2B5EF4-FFF2-40B4-BE49-F238E27FC236}">
                <a16:creationId xmlns:a16="http://schemas.microsoft.com/office/drawing/2014/main" id="{3A48BD01-29CE-DBA4-D24F-FA9053200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237193">
            <a:off x="7312567" y="2484752"/>
            <a:ext cx="1011988" cy="572389"/>
          </a:xfrm>
          <a:prstGeom prst="rect">
            <a:avLst/>
          </a:prstGeom>
        </p:spPr>
      </p:pic>
      <p:grpSp>
        <p:nvGrpSpPr>
          <p:cNvPr id="240" name="Gruppieren 239">
            <a:extLst>
              <a:ext uri="{FF2B5EF4-FFF2-40B4-BE49-F238E27FC236}">
                <a16:creationId xmlns:a16="http://schemas.microsoft.com/office/drawing/2014/main" id="{DC51470C-0459-8549-552C-612F474124C1}"/>
              </a:ext>
            </a:extLst>
          </p:cNvPr>
          <p:cNvGrpSpPr/>
          <p:nvPr/>
        </p:nvGrpSpPr>
        <p:grpSpPr>
          <a:xfrm>
            <a:off x="870791" y="5413260"/>
            <a:ext cx="2144668" cy="2001986"/>
            <a:chOff x="1530602" y="773120"/>
            <a:chExt cx="2144668" cy="2001986"/>
          </a:xfrm>
        </p:grpSpPr>
        <p:grpSp>
          <p:nvGrpSpPr>
            <p:cNvPr id="241" name="Gruppieren 240">
              <a:extLst>
                <a:ext uri="{FF2B5EF4-FFF2-40B4-BE49-F238E27FC236}">
                  <a16:creationId xmlns:a16="http://schemas.microsoft.com/office/drawing/2014/main" id="{18038940-C7CD-556F-B1DB-BABE28AE93F7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244" name="Gerade Verbindung mit Pfeil 243">
                <a:extLst>
                  <a:ext uri="{FF2B5EF4-FFF2-40B4-BE49-F238E27FC236}">
                    <a16:creationId xmlns:a16="http://schemas.microsoft.com/office/drawing/2014/main" id="{B4285CFD-3B64-A934-F4F4-7D78745983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Gerade Verbindung mit Pfeil 244">
                <a:extLst>
                  <a:ext uri="{FF2B5EF4-FFF2-40B4-BE49-F238E27FC236}">
                    <a16:creationId xmlns:a16="http://schemas.microsoft.com/office/drawing/2014/main" id="{4E7325E8-0CAF-BA93-FDEB-291B4D2B936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2" name="Textfeld 241">
              <a:extLst>
                <a:ext uri="{FF2B5EF4-FFF2-40B4-BE49-F238E27FC236}">
                  <a16:creationId xmlns:a16="http://schemas.microsoft.com/office/drawing/2014/main" id="{CA516DD4-BCA5-C4C2-C5D5-C530443A5810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1</a:t>
              </a:r>
            </a:p>
          </p:txBody>
        </p:sp>
        <p:sp>
          <p:nvSpPr>
            <p:cNvPr id="243" name="Textfeld 242">
              <a:extLst>
                <a:ext uri="{FF2B5EF4-FFF2-40B4-BE49-F238E27FC236}">
                  <a16:creationId xmlns:a16="http://schemas.microsoft.com/office/drawing/2014/main" id="{92C74F96-056F-32C7-CD03-C9E1D5549AF0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4</a:t>
              </a:r>
            </a:p>
          </p:txBody>
        </p:sp>
      </p:grpSp>
      <p:cxnSp>
        <p:nvCxnSpPr>
          <p:cNvPr id="246" name="Gerader Verbinder 245">
            <a:extLst>
              <a:ext uri="{FF2B5EF4-FFF2-40B4-BE49-F238E27FC236}">
                <a16:creationId xmlns:a16="http://schemas.microsoft.com/office/drawing/2014/main" id="{C9AC37D5-73D0-82C2-4281-BCD6A0E8B051}"/>
              </a:ext>
            </a:extLst>
          </p:cNvPr>
          <p:cNvCxnSpPr>
            <a:cxnSpLocks/>
            <a:stCxn id="365" idx="4"/>
            <a:endCxn id="367" idx="4"/>
          </p:cNvCxnSpPr>
          <p:nvPr/>
        </p:nvCxnSpPr>
        <p:spPr>
          <a:xfrm flipV="1">
            <a:off x="2678492" y="6807882"/>
            <a:ext cx="27636" cy="170993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rader Verbinder 246">
            <a:extLst>
              <a:ext uri="{FF2B5EF4-FFF2-40B4-BE49-F238E27FC236}">
                <a16:creationId xmlns:a16="http://schemas.microsoft.com/office/drawing/2014/main" id="{99C0EE3E-D48E-2648-51A4-EDB30A59C0ED}"/>
              </a:ext>
            </a:extLst>
          </p:cNvPr>
          <p:cNvCxnSpPr>
            <a:cxnSpLocks/>
          </p:cNvCxnSpPr>
          <p:nvPr/>
        </p:nvCxnSpPr>
        <p:spPr>
          <a:xfrm flipH="1" flipV="1">
            <a:off x="2720351" y="4049523"/>
            <a:ext cx="265282" cy="643924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r Verbinder 247">
            <a:extLst>
              <a:ext uri="{FF2B5EF4-FFF2-40B4-BE49-F238E27FC236}">
                <a16:creationId xmlns:a16="http://schemas.microsoft.com/office/drawing/2014/main" id="{B75DE471-A933-EB0D-20FE-35FB65BBB18A}"/>
              </a:ext>
            </a:extLst>
          </p:cNvPr>
          <p:cNvCxnSpPr>
            <a:cxnSpLocks/>
            <a:stCxn id="372" idx="0"/>
            <a:endCxn id="369" idx="4"/>
          </p:cNvCxnSpPr>
          <p:nvPr/>
        </p:nvCxnSpPr>
        <p:spPr>
          <a:xfrm>
            <a:off x="2536928" y="6758905"/>
            <a:ext cx="49537" cy="254847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Gerader Verbinder 248">
            <a:extLst>
              <a:ext uri="{FF2B5EF4-FFF2-40B4-BE49-F238E27FC236}">
                <a16:creationId xmlns:a16="http://schemas.microsoft.com/office/drawing/2014/main" id="{DC258773-0D13-3F41-18A5-787BEFBBFDA6}"/>
              </a:ext>
            </a:extLst>
          </p:cNvPr>
          <p:cNvCxnSpPr>
            <a:cxnSpLocks/>
            <a:stCxn id="369" idx="2"/>
            <a:endCxn id="365" idx="6"/>
          </p:cNvCxnSpPr>
          <p:nvPr/>
        </p:nvCxnSpPr>
        <p:spPr>
          <a:xfrm flipV="1">
            <a:off x="2549193" y="6940407"/>
            <a:ext cx="166570" cy="34877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r Verbinder 249">
            <a:extLst>
              <a:ext uri="{FF2B5EF4-FFF2-40B4-BE49-F238E27FC236}">
                <a16:creationId xmlns:a16="http://schemas.microsoft.com/office/drawing/2014/main" id="{9DD3FC14-C7D8-DD32-2BCF-F84C83E75BD7}"/>
              </a:ext>
            </a:extLst>
          </p:cNvPr>
          <p:cNvCxnSpPr>
            <a:cxnSpLocks/>
            <a:stCxn id="367" idx="1"/>
            <a:endCxn id="366" idx="6"/>
          </p:cNvCxnSpPr>
          <p:nvPr/>
        </p:nvCxnSpPr>
        <p:spPr>
          <a:xfrm flipH="1" flipV="1">
            <a:off x="2641220" y="6708252"/>
            <a:ext cx="38553" cy="3396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Gerader Verbinder 250">
            <a:extLst>
              <a:ext uri="{FF2B5EF4-FFF2-40B4-BE49-F238E27FC236}">
                <a16:creationId xmlns:a16="http://schemas.microsoft.com/office/drawing/2014/main" id="{97ADFD30-F86A-9F4F-79E7-C577C0801157}"/>
              </a:ext>
            </a:extLst>
          </p:cNvPr>
          <p:cNvCxnSpPr>
            <a:cxnSpLocks/>
            <a:stCxn id="366" idx="3"/>
            <a:endCxn id="372" idx="4"/>
          </p:cNvCxnSpPr>
          <p:nvPr/>
        </p:nvCxnSpPr>
        <p:spPr>
          <a:xfrm flipH="1">
            <a:off x="2536928" y="6735453"/>
            <a:ext cx="40666" cy="100389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Gruppieren 251">
            <a:extLst>
              <a:ext uri="{FF2B5EF4-FFF2-40B4-BE49-F238E27FC236}">
                <a16:creationId xmlns:a16="http://schemas.microsoft.com/office/drawing/2014/main" id="{1FF3F257-9DB2-23CD-F498-522926DAC87D}"/>
              </a:ext>
            </a:extLst>
          </p:cNvPr>
          <p:cNvGrpSpPr/>
          <p:nvPr/>
        </p:nvGrpSpPr>
        <p:grpSpPr>
          <a:xfrm>
            <a:off x="864867" y="3197020"/>
            <a:ext cx="2144668" cy="2001986"/>
            <a:chOff x="1530602" y="773120"/>
            <a:chExt cx="2144668" cy="2001986"/>
          </a:xfrm>
        </p:grpSpPr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D7AFEC3A-6945-59AC-050D-57934EBCE41E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256" name="Gerade Verbindung mit Pfeil 255">
                <a:extLst>
                  <a:ext uri="{FF2B5EF4-FFF2-40B4-BE49-F238E27FC236}">
                    <a16:creationId xmlns:a16="http://schemas.microsoft.com/office/drawing/2014/main" id="{300A9DFF-9D41-36D1-38F9-3BC9F08C34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Gerade Verbindung mit Pfeil 256">
                <a:extLst>
                  <a:ext uri="{FF2B5EF4-FFF2-40B4-BE49-F238E27FC236}">
                    <a16:creationId xmlns:a16="http://schemas.microsoft.com/office/drawing/2014/main" id="{6767FA44-7DA6-35C1-73CF-703CA1FF2B4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4" name="Textfeld 253">
              <a:extLst>
                <a:ext uri="{FF2B5EF4-FFF2-40B4-BE49-F238E27FC236}">
                  <a16:creationId xmlns:a16="http://schemas.microsoft.com/office/drawing/2014/main" id="{A1095B63-3E27-DE3C-E5C6-C7B9F32A1576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1</a:t>
              </a:r>
            </a:p>
          </p:txBody>
        </p:sp>
        <p:sp>
          <p:nvSpPr>
            <p:cNvPr id="255" name="Textfeld 254">
              <a:extLst>
                <a:ext uri="{FF2B5EF4-FFF2-40B4-BE49-F238E27FC236}">
                  <a16:creationId xmlns:a16="http://schemas.microsoft.com/office/drawing/2014/main" id="{51513CB9-478F-3BA3-86E0-5194EEAE687F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4</a:t>
              </a:r>
            </a:p>
          </p:txBody>
        </p:sp>
      </p:grpSp>
      <p:sp>
        <p:nvSpPr>
          <p:cNvPr id="258" name="Ellipse 257">
            <a:extLst>
              <a:ext uri="{FF2B5EF4-FFF2-40B4-BE49-F238E27FC236}">
                <a16:creationId xmlns:a16="http://schemas.microsoft.com/office/drawing/2014/main" id="{87D37A1D-D25A-15B5-D39B-E786C45CA8D7}"/>
              </a:ext>
            </a:extLst>
          </p:cNvPr>
          <p:cNvSpPr/>
          <p:nvPr/>
        </p:nvSpPr>
        <p:spPr>
          <a:xfrm>
            <a:off x="1868582" y="387506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9" name="Ellipse 258">
            <a:extLst>
              <a:ext uri="{FF2B5EF4-FFF2-40B4-BE49-F238E27FC236}">
                <a16:creationId xmlns:a16="http://schemas.microsoft.com/office/drawing/2014/main" id="{921564ED-0122-1D36-394D-27E58077D8E3}"/>
              </a:ext>
            </a:extLst>
          </p:cNvPr>
          <p:cNvSpPr/>
          <p:nvPr/>
        </p:nvSpPr>
        <p:spPr>
          <a:xfrm>
            <a:off x="2043219" y="379322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0" name="Ellipse 259">
            <a:extLst>
              <a:ext uri="{FF2B5EF4-FFF2-40B4-BE49-F238E27FC236}">
                <a16:creationId xmlns:a16="http://schemas.microsoft.com/office/drawing/2014/main" id="{08C56028-C6E1-B2A5-4EB1-D39915CC26C8}"/>
              </a:ext>
            </a:extLst>
          </p:cNvPr>
          <p:cNvSpPr/>
          <p:nvPr/>
        </p:nvSpPr>
        <p:spPr>
          <a:xfrm>
            <a:off x="2087256" y="395979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1" name="Ellipse 260">
            <a:extLst>
              <a:ext uri="{FF2B5EF4-FFF2-40B4-BE49-F238E27FC236}">
                <a16:creationId xmlns:a16="http://schemas.microsoft.com/office/drawing/2014/main" id="{78BE89F4-1617-D803-47B3-EE88F72BF6D7}"/>
              </a:ext>
            </a:extLst>
          </p:cNvPr>
          <p:cNvSpPr/>
          <p:nvPr/>
        </p:nvSpPr>
        <p:spPr>
          <a:xfrm>
            <a:off x="1993247" y="399771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2" name="Ellipse 261">
            <a:extLst>
              <a:ext uri="{FF2B5EF4-FFF2-40B4-BE49-F238E27FC236}">
                <a16:creationId xmlns:a16="http://schemas.microsoft.com/office/drawing/2014/main" id="{FB849245-6ACD-C644-AFC2-559E5C79DDB9}"/>
              </a:ext>
            </a:extLst>
          </p:cNvPr>
          <p:cNvSpPr/>
          <p:nvPr/>
        </p:nvSpPr>
        <p:spPr>
          <a:xfrm>
            <a:off x="1825387" y="395924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3" name="Ellipse 262">
            <a:extLst>
              <a:ext uri="{FF2B5EF4-FFF2-40B4-BE49-F238E27FC236}">
                <a16:creationId xmlns:a16="http://schemas.microsoft.com/office/drawing/2014/main" id="{F8D1B046-3F89-BDCD-AA08-ECB3E83E8CD4}"/>
              </a:ext>
            </a:extLst>
          </p:cNvPr>
          <p:cNvSpPr/>
          <p:nvPr/>
        </p:nvSpPr>
        <p:spPr>
          <a:xfrm>
            <a:off x="2001253" y="390144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4" name="Ellipse 263">
            <a:extLst>
              <a:ext uri="{FF2B5EF4-FFF2-40B4-BE49-F238E27FC236}">
                <a16:creationId xmlns:a16="http://schemas.microsoft.com/office/drawing/2014/main" id="{07964632-9385-2391-1943-BCFF0D2BA3C2}"/>
              </a:ext>
            </a:extLst>
          </p:cNvPr>
          <p:cNvSpPr/>
          <p:nvPr/>
        </p:nvSpPr>
        <p:spPr>
          <a:xfrm>
            <a:off x="1646206" y="439583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5" name="Ellipse 264">
            <a:extLst>
              <a:ext uri="{FF2B5EF4-FFF2-40B4-BE49-F238E27FC236}">
                <a16:creationId xmlns:a16="http://schemas.microsoft.com/office/drawing/2014/main" id="{03AE437B-8219-B276-8685-450DF5F65EB5}"/>
              </a:ext>
            </a:extLst>
          </p:cNvPr>
          <p:cNvSpPr/>
          <p:nvPr/>
        </p:nvSpPr>
        <p:spPr>
          <a:xfrm>
            <a:off x="1953490" y="415198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6" name="Ellipse 265">
            <a:extLst>
              <a:ext uri="{FF2B5EF4-FFF2-40B4-BE49-F238E27FC236}">
                <a16:creationId xmlns:a16="http://schemas.microsoft.com/office/drawing/2014/main" id="{AAD8AC60-9C90-D3D6-E4F9-90A3D07EC86F}"/>
              </a:ext>
            </a:extLst>
          </p:cNvPr>
          <p:cNvSpPr/>
          <p:nvPr/>
        </p:nvSpPr>
        <p:spPr>
          <a:xfrm>
            <a:off x="1993247" y="367174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7" name="Ellipse 266">
            <a:extLst>
              <a:ext uri="{FF2B5EF4-FFF2-40B4-BE49-F238E27FC236}">
                <a16:creationId xmlns:a16="http://schemas.microsoft.com/office/drawing/2014/main" id="{76F86A60-4377-1BB5-C2AA-20D4C914FF37}"/>
              </a:ext>
            </a:extLst>
          </p:cNvPr>
          <p:cNvSpPr/>
          <p:nvPr/>
        </p:nvSpPr>
        <p:spPr>
          <a:xfrm>
            <a:off x="2145647" y="382414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8" name="Ellipse 267">
            <a:extLst>
              <a:ext uri="{FF2B5EF4-FFF2-40B4-BE49-F238E27FC236}">
                <a16:creationId xmlns:a16="http://schemas.microsoft.com/office/drawing/2014/main" id="{1F975F59-2094-34DB-FA40-95E79055BF18}"/>
              </a:ext>
            </a:extLst>
          </p:cNvPr>
          <p:cNvSpPr/>
          <p:nvPr/>
        </p:nvSpPr>
        <p:spPr>
          <a:xfrm>
            <a:off x="2038201" y="410243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9" name="Ellipse 268">
            <a:extLst>
              <a:ext uri="{FF2B5EF4-FFF2-40B4-BE49-F238E27FC236}">
                <a16:creationId xmlns:a16="http://schemas.microsoft.com/office/drawing/2014/main" id="{3AF246B1-A532-3742-C34A-D6AFEF5C040B}"/>
              </a:ext>
            </a:extLst>
          </p:cNvPr>
          <p:cNvSpPr/>
          <p:nvPr/>
        </p:nvSpPr>
        <p:spPr>
          <a:xfrm>
            <a:off x="2117762" y="410243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0" name="Ellipse 269">
            <a:extLst>
              <a:ext uri="{FF2B5EF4-FFF2-40B4-BE49-F238E27FC236}">
                <a16:creationId xmlns:a16="http://schemas.microsoft.com/office/drawing/2014/main" id="{4881290E-43D5-C18B-8A93-14871E001E53}"/>
              </a:ext>
            </a:extLst>
          </p:cNvPr>
          <p:cNvSpPr/>
          <p:nvPr/>
        </p:nvSpPr>
        <p:spPr>
          <a:xfrm>
            <a:off x="1711073" y="387369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1" name="Ellipse 270">
            <a:extLst>
              <a:ext uri="{FF2B5EF4-FFF2-40B4-BE49-F238E27FC236}">
                <a16:creationId xmlns:a16="http://schemas.microsoft.com/office/drawing/2014/main" id="{769D47B5-4BA3-EAED-1B95-C34C29B0956C}"/>
              </a:ext>
            </a:extLst>
          </p:cNvPr>
          <p:cNvSpPr/>
          <p:nvPr/>
        </p:nvSpPr>
        <p:spPr>
          <a:xfrm>
            <a:off x="1400379" y="425714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2" name="Ellipse 271">
            <a:extLst>
              <a:ext uri="{FF2B5EF4-FFF2-40B4-BE49-F238E27FC236}">
                <a16:creationId xmlns:a16="http://schemas.microsoft.com/office/drawing/2014/main" id="{5AA34B01-1439-5D19-64EA-E2D9167E5C73}"/>
              </a:ext>
            </a:extLst>
          </p:cNvPr>
          <p:cNvSpPr/>
          <p:nvPr/>
        </p:nvSpPr>
        <p:spPr>
          <a:xfrm>
            <a:off x="2256771" y="397304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3" name="Ellipse 272">
            <a:extLst>
              <a:ext uri="{FF2B5EF4-FFF2-40B4-BE49-F238E27FC236}">
                <a16:creationId xmlns:a16="http://schemas.microsoft.com/office/drawing/2014/main" id="{3737CFDD-84C2-D96D-B082-0056B432FD9F}"/>
              </a:ext>
            </a:extLst>
          </p:cNvPr>
          <p:cNvSpPr/>
          <p:nvPr/>
        </p:nvSpPr>
        <p:spPr>
          <a:xfrm>
            <a:off x="2105016" y="422550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4" name="Ellipse 273">
            <a:extLst>
              <a:ext uri="{FF2B5EF4-FFF2-40B4-BE49-F238E27FC236}">
                <a16:creationId xmlns:a16="http://schemas.microsoft.com/office/drawing/2014/main" id="{30B3F4C5-E983-703D-8116-2A853F53F0B4}"/>
              </a:ext>
            </a:extLst>
          </p:cNvPr>
          <p:cNvSpPr/>
          <p:nvPr/>
        </p:nvSpPr>
        <p:spPr>
          <a:xfrm>
            <a:off x="2121121" y="371346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5" name="Ellipse 274">
            <a:extLst>
              <a:ext uri="{FF2B5EF4-FFF2-40B4-BE49-F238E27FC236}">
                <a16:creationId xmlns:a16="http://schemas.microsoft.com/office/drawing/2014/main" id="{E9351502-86FA-2E55-D2ED-7C022324117E}"/>
              </a:ext>
            </a:extLst>
          </p:cNvPr>
          <p:cNvSpPr/>
          <p:nvPr/>
        </p:nvSpPr>
        <p:spPr>
          <a:xfrm>
            <a:off x="1834082" y="410243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6" name="Ellipse 275">
            <a:extLst>
              <a:ext uri="{FF2B5EF4-FFF2-40B4-BE49-F238E27FC236}">
                <a16:creationId xmlns:a16="http://schemas.microsoft.com/office/drawing/2014/main" id="{4E0317D1-E485-546F-871D-88BF7BBDE212}"/>
              </a:ext>
            </a:extLst>
          </p:cNvPr>
          <p:cNvSpPr/>
          <p:nvPr/>
        </p:nvSpPr>
        <p:spPr>
          <a:xfrm>
            <a:off x="2028033" y="443129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7" name="Ellipse 276">
            <a:extLst>
              <a:ext uri="{FF2B5EF4-FFF2-40B4-BE49-F238E27FC236}">
                <a16:creationId xmlns:a16="http://schemas.microsoft.com/office/drawing/2014/main" id="{48C95780-77BF-0453-E548-BC6E385B8966}"/>
              </a:ext>
            </a:extLst>
          </p:cNvPr>
          <p:cNvSpPr/>
          <p:nvPr/>
        </p:nvSpPr>
        <p:spPr>
          <a:xfrm>
            <a:off x="1536027" y="446260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8" name="Ellipse 277">
            <a:extLst>
              <a:ext uri="{FF2B5EF4-FFF2-40B4-BE49-F238E27FC236}">
                <a16:creationId xmlns:a16="http://schemas.microsoft.com/office/drawing/2014/main" id="{F4E120DD-C865-11E3-5559-63CBB500BAB5}"/>
              </a:ext>
            </a:extLst>
          </p:cNvPr>
          <p:cNvSpPr/>
          <p:nvPr/>
        </p:nvSpPr>
        <p:spPr>
          <a:xfrm>
            <a:off x="1847323" y="424843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9" name="Ellipse 278">
            <a:extLst>
              <a:ext uri="{FF2B5EF4-FFF2-40B4-BE49-F238E27FC236}">
                <a16:creationId xmlns:a16="http://schemas.microsoft.com/office/drawing/2014/main" id="{8B00880B-E169-4F1D-AECD-052749D2121F}"/>
              </a:ext>
            </a:extLst>
          </p:cNvPr>
          <p:cNvSpPr/>
          <p:nvPr/>
        </p:nvSpPr>
        <p:spPr>
          <a:xfrm>
            <a:off x="1568078" y="469344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0" name="Ellipse 279">
            <a:extLst>
              <a:ext uri="{FF2B5EF4-FFF2-40B4-BE49-F238E27FC236}">
                <a16:creationId xmlns:a16="http://schemas.microsoft.com/office/drawing/2014/main" id="{A9AD54D7-BAC1-412C-BD8F-828E3BDBDB4A}"/>
              </a:ext>
            </a:extLst>
          </p:cNvPr>
          <p:cNvSpPr/>
          <p:nvPr/>
        </p:nvSpPr>
        <p:spPr>
          <a:xfrm>
            <a:off x="2161462" y="402132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1" name="Ellipse 280">
            <a:extLst>
              <a:ext uri="{FF2B5EF4-FFF2-40B4-BE49-F238E27FC236}">
                <a16:creationId xmlns:a16="http://schemas.microsoft.com/office/drawing/2014/main" id="{0168C945-1752-1756-F55D-F70318F6A8D1}"/>
              </a:ext>
            </a:extLst>
          </p:cNvPr>
          <p:cNvSpPr/>
          <p:nvPr/>
        </p:nvSpPr>
        <p:spPr>
          <a:xfrm>
            <a:off x="1913320" y="394439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2" name="Ellipse 281">
            <a:extLst>
              <a:ext uri="{FF2B5EF4-FFF2-40B4-BE49-F238E27FC236}">
                <a16:creationId xmlns:a16="http://schemas.microsoft.com/office/drawing/2014/main" id="{428B8DDE-67E4-404D-E147-8385E020D915}"/>
              </a:ext>
            </a:extLst>
          </p:cNvPr>
          <p:cNvSpPr/>
          <p:nvPr/>
        </p:nvSpPr>
        <p:spPr>
          <a:xfrm>
            <a:off x="1953845" y="376352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Ellipse 282">
            <a:extLst>
              <a:ext uri="{FF2B5EF4-FFF2-40B4-BE49-F238E27FC236}">
                <a16:creationId xmlns:a16="http://schemas.microsoft.com/office/drawing/2014/main" id="{4B43ED48-3667-91B0-88ED-652468A5C1D6}"/>
              </a:ext>
            </a:extLst>
          </p:cNvPr>
          <p:cNvSpPr/>
          <p:nvPr/>
        </p:nvSpPr>
        <p:spPr>
          <a:xfrm>
            <a:off x="1416774" y="460453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Ellipse 283">
            <a:extLst>
              <a:ext uri="{FF2B5EF4-FFF2-40B4-BE49-F238E27FC236}">
                <a16:creationId xmlns:a16="http://schemas.microsoft.com/office/drawing/2014/main" id="{1B1CBBFD-82D6-3900-931D-12122604D564}"/>
              </a:ext>
            </a:extLst>
          </p:cNvPr>
          <p:cNvSpPr/>
          <p:nvPr/>
        </p:nvSpPr>
        <p:spPr>
          <a:xfrm>
            <a:off x="1777839" y="444918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Ellipse 284">
            <a:extLst>
              <a:ext uri="{FF2B5EF4-FFF2-40B4-BE49-F238E27FC236}">
                <a16:creationId xmlns:a16="http://schemas.microsoft.com/office/drawing/2014/main" id="{0A120ACE-A2DC-40B1-B2C6-2F3C0C9B0A94}"/>
              </a:ext>
            </a:extLst>
          </p:cNvPr>
          <p:cNvSpPr/>
          <p:nvPr/>
        </p:nvSpPr>
        <p:spPr>
          <a:xfrm>
            <a:off x="1407172" y="435512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Ellipse 285">
            <a:extLst>
              <a:ext uri="{FF2B5EF4-FFF2-40B4-BE49-F238E27FC236}">
                <a16:creationId xmlns:a16="http://schemas.microsoft.com/office/drawing/2014/main" id="{9DBEACE5-9EA3-67F3-6E51-16D91875E792}"/>
              </a:ext>
            </a:extLst>
          </p:cNvPr>
          <p:cNvSpPr/>
          <p:nvPr/>
        </p:nvSpPr>
        <p:spPr>
          <a:xfrm>
            <a:off x="1759539" y="430319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7" name="Ellipse 286">
            <a:extLst>
              <a:ext uri="{FF2B5EF4-FFF2-40B4-BE49-F238E27FC236}">
                <a16:creationId xmlns:a16="http://schemas.microsoft.com/office/drawing/2014/main" id="{D39C0AC1-BF2E-EA06-6234-8C4C146B91D8}"/>
              </a:ext>
            </a:extLst>
          </p:cNvPr>
          <p:cNvSpPr/>
          <p:nvPr/>
        </p:nvSpPr>
        <p:spPr>
          <a:xfrm>
            <a:off x="1683477" y="472825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8" name="Ellipse 287">
            <a:extLst>
              <a:ext uri="{FF2B5EF4-FFF2-40B4-BE49-F238E27FC236}">
                <a16:creationId xmlns:a16="http://schemas.microsoft.com/office/drawing/2014/main" id="{B8B50237-DFA4-3976-6927-9287BB511DFD}"/>
              </a:ext>
            </a:extLst>
          </p:cNvPr>
          <p:cNvSpPr/>
          <p:nvPr/>
        </p:nvSpPr>
        <p:spPr>
          <a:xfrm>
            <a:off x="1467328" y="467268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9" name="Ellipse 288">
            <a:extLst>
              <a:ext uri="{FF2B5EF4-FFF2-40B4-BE49-F238E27FC236}">
                <a16:creationId xmlns:a16="http://schemas.microsoft.com/office/drawing/2014/main" id="{2CCEA772-4B15-C663-9925-E3C8A0428219}"/>
              </a:ext>
            </a:extLst>
          </p:cNvPr>
          <p:cNvSpPr/>
          <p:nvPr/>
        </p:nvSpPr>
        <p:spPr>
          <a:xfrm>
            <a:off x="1854662" y="435947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0" name="Ellipse 289">
            <a:extLst>
              <a:ext uri="{FF2B5EF4-FFF2-40B4-BE49-F238E27FC236}">
                <a16:creationId xmlns:a16="http://schemas.microsoft.com/office/drawing/2014/main" id="{1DD9D8E4-0FB9-F219-80F4-9409C7259CAA}"/>
              </a:ext>
            </a:extLst>
          </p:cNvPr>
          <p:cNvSpPr/>
          <p:nvPr/>
        </p:nvSpPr>
        <p:spPr>
          <a:xfrm>
            <a:off x="1825386" y="473502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1" name="Ellipse 290">
            <a:extLst>
              <a:ext uri="{FF2B5EF4-FFF2-40B4-BE49-F238E27FC236}">
                <a16:creationId xmlns:a16="http://schemas.microsoft.com/office/drawing/2014/main" id="{236E2C8F-ECA6-5328-7C10-73C6E6F3EEB3}"/>
              </a:ext>
            </a:extLst>
          </p:cNvPr>
          <p:cNvSpPr/>
          <p:nvPr/>
        </p:nvSpPr>
        <p:spPr>
          <a:xfrm>
            <a:off x="1686093" y="430438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2" name="Ellipse 291">
            <a:extLst>
              <a:ext uri="{FF2B5EF4-FFF2-40B4-BE49-F238E27FC236}">
                <a16:creationId xmlns:a16="http://schemas.microsoft.com/office/drawing/2014/main" id="{A1B4DB2D-51EC-DF0F-05AA-A0A5E04BF3BB}"/>
              </a:ext>
            </a:extLst>
          </p:cNvPr>
          <p:cNvSpPr/>
          <p:nvPr/>
        </p:nvSpPr>
        <p:spPr>
          <a:xfrm>
            <a:off x="1336449" y="406735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3" name="Ellipse 292">
            <a:extLst>
              <a:ext uri="{FF2B5EF4-FFF2-40B4-BE49-F238E27FC236}">
                <a16:creationId xmlns:a16="http://schemas.microsoft.com/office/drawing/2014/main" id="{B6105B83-D0E0-2250-6334-3E89F5AB23C2}"/>
              </a:ext>
            </a:extLst>
          </p:cNvPr>
          <p:cNvSpPr/>
          <p:nvPr/>
        </p:nvSpPr>
        <p:spPr>
          <a:xfrm>
            <a:off x="1325529" y="422525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4" name="Ellipse 293">
            <a:extLst>
              <a:ext uri="{FF2B5EF4-FFF2-40B4-BE49-F238E27FC236}">
                <a16:creationId xmlns:a16="http://schemas.microsoft.com/office/drawing/2014/main" id="{6119A0D4-8C89-6491-085D-5D825864D423}"/>
              </a:ext>
            </a:extLst>
          </p:cNvPr>
          <p:cNvSpPr/>
          <p:nvPr/>
        </p:nvSpPr>
        <p:spPr>
          <a:xfrm>
            <a:off x="1473482" y="419261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5" name="Ellipse 294">
            <a:extLst>
              <a:ext uri="{FF2B5EF4-FFF2-40B4-BE49-F238E27FC236}">
                <a16:creationId xmlns:a16="http://schemas.microsoft.com/office/drawing/2014/main" id="{A8F03F12-CA00-5283-1397-D198BBA568BC}"/>
              </a:ext>
            </a:extLst>
          </p:cNvPr>
          <p:cNvSpPr/>
          <p:nvPr/>
        </p:nvSpPr>
        <p:spPr>
          <a:xfrm>
            <a:off x="1408551" y="476762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6" name="Ellipse 295">
            <a:extLst>
              <a:ext uri="{FF2B5EF4-FFF2-40B4-BE49-F238E27FC236}">
                <a16:creationId xmlns:a16="http://schemas.microsoft.com/office/drawing/2014/main" id="{D8A8D450-8002-07F7-AB56-124E28A1B303}"/>
              </a:ext>
            </a:extLst>
          </p:cNvPr>
          <p:cNvSpPr/>
          <p:nvPr/>
        </p:nvSpPr>
        <p:spPr>
          <a:xfrm>
            <a:off x="2431791" y="4000677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7" name="Ellipse 296">
            <a:extLst>
              <a:ext uri="{FF2B5EF4-FFF2-40B4-BE49-F238E27FC236}">
                <a16:creationId xmlns:a16="http://schemas.microsoft.com/office/drawing/2014/main" id="{DCD586FA-8324-C95D-E3BF-7CE3F5422E85}"/>
              </a:ext>
            </a:extLst>
          </p:cNvPr>
          <p:cNvSpPr/>
          <p:nvPr/>
        </p:nvSpPr>
        <p:spPr>
          <a:xfrm>
            <a:off x="1245062" y="412963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8" name="Ellipse 297">
            <a:extLst>
              <a:ext uri="{FF2B5EF4-FFF2-40B4-BE49-F238E27FC236}">
                <a16:creationId xmlns:a16="http://schemas.microsoft.com/office/drawing/2014/main" id="{C8A94D54-0950-A086-0E32-E010F32D0908}"/>
              </a:ext>
            </a:extLst>
          </p:cNvPr>
          <p:cNvSpPr/>
          <p:nvPr/>
        </p:nvSpPr>
        <p:spPr>
          <a:xfrm>
            <a:off x="1519898" y="433503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Ellipse 298">
            <a:extLst>
              <a:ext uri="{FF2B5EF4-FFF2-40B4-BE49-F238E27FC236}">
                <a16:creationId xmlns:a16="http://schemas.microsoft.com/office/drawing/2014/main" id="{3D51A3C9-B404-81F3-1C22-F1D0294B04D2}"/>
              </a:ext>
            </a:extLst>
          </p:cNvPr>
          <p:cNvSpPr/>
          <p:nvPr/>
        </p:nvSpPr>
        <p:spPr>
          <a:xfrm>
            <a:off x="2635296" y="4685698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Ellipse 299">
            <a:extLst>
              <a:ext uri="{FF2B5EF4-FFF2-40B4-BE49-F238E27FC236}">
                <a16:creationId xmlns:a16="http://schemas.microsoft.com/office/drawing/2014/main" id="{3758161A-10D9-F99D-18E5-8C794808E5A6}"/>
              </a:ext>
            </a:extLst>
          </p:cNvPr>
          <p:cNvSpPr/>
          <p:nvPr/>
        </p:nvSpPr>
        <p:spPr>
          <a:xfrm>
            <a:off x="2560753" y="4453543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1" name="Ellipse 300">
            <a:extLst>
              <a:ext uri="{FF2B5EF4-FFF2-40B4-BE49-F238E27FC236}">
                <a16:creationId xmlns:a16="http://schemas.microsoft.com/office/drawing/2014/main" id="{CDFE0E74-43EE-E6C7-DCF7-B8226A3DC1E1}"/>
              </a:ext>
            </a:extLst>
          </p:cNvPr>
          <p:cNvSpPr/>
          <p:nvPr/>
        </p:nvSpPr>
        <p:spPr>
          <a:xfrm>
            <a:off x="2662932" y="451470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2" name="Ellipse 301">
            <a:extLst>
              <a:ext uri="{FF2B5EF4-FFF2-40B4-BE49-F238E27FC236}">
                <a16:creationId xmlns:a16="http://schemas.microsoft.com/office/drawing/2014/main" id="{2891D4C8-521D-09AF-3F82-2C44ABC06E4F}"/>
              </a:ext>
            </a:extLst>
          </p:cNvPr>
          <p:cNvSpPr/>
          <p:nvPr/>
        </p:nvSpPr>
        <p:spPr>
          <a:xfrm>
            <a:off x="2587937" y="459059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Ellipse 302">
            <a:extLst>
              <a:ext uri="{FF2B5EF4-FFF2-40B4-BE49-F238E27FC236}">
                <a16:creationId xmlns:a16="http://schemas.microsoft.com/office/drawing/2014/main" id="{1A943C3B-2B97-2383-C1E4-49A203CA6D3F}"/>
              </a:ext>
            </a:extLst>
          </p:cNvPr>
          <p:cNvSpPr/>
          <p:nvPr/>
        </p:nvSpPr>
        <p:spPr>
          <a:xfrm>
            <a:off x="2543269" y="472057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Ellipse 303">
            <a:extLst>
              <a:ext uri="{FF2B5EF4-FFF2-40B4-BE49-F238E27FC236}">
                <a16:creationId xmlns:a16="http://schemas.microsoft.com/office/drawing/2014/main" id="{D4AD0255-6386-8FC3-4F9D-52B6A5FB21B9}"/>
              </a:ext>
            </a:extLst>
          </p:cNvPr>
          <p:cNvSpPr/>
          <p:nvPr/>
        </p:nvSpPr>
        <p:spPr>
          <a:xfrm>
            <a:off x="1929143" y="447783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Ellipse 306">
            <a:extLst>
              <a:ext uri="{FF2B5EF4-FFF2-40B4-BE49-F238E27FC236}">
                <a16:creationId xmlns:a16="http://schemas.microsoft.com/office/drawing/2014/main" id="{9EBA0393-20A3-F36C-218F-162F5E3EBFDF}"/>
              </a:ext>
            </a:extLst>
          </p:cNvPr>
          <p:cNvSpPr/>
          <p:nvPr/>
        </p:nvSpPr>
        <p:spPr>
          <a:xfrm>
            <a:off x="2424416" y="419045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>
            <a:extLst>
              <a:ext uri="{FF2B5EF4-FFF2-40B4-BE49-F238E27FC236}">
                <a16:creationId xmlns:a16="http://schemas.microsoft.com/office/drawing/2014/main" id="{63029ED5-EAC5-8CC0-5729-612A3FFAD7DD}"/>
              </a:ext>
            </a:extLst>
          </p:cNvPr>
          <p:cNvSpPr/>
          <p:nvPr/>
        </p:nvSpPr>
        <p:spPr>
          <a:xfrm>
            <a:off x="2493732" y="454266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>
            <a:extLst>
              <a:ext uri="{FF2B5EF4-FFF2-40B4-BE49-F238E27FC236}">
                <a16:creationId xmlns:a16="http://schemas.microsoft.com/office/drawing/2014/main" id="{91219766-49AB-F2CC-46AB-F2D47422C6D1}"/>
              </a:ext>
            </a:extLst>
          </p:cNvPr>
          <p:cNvSpPr/>
          <p:nvPr/>
        </p:nvSpPr>
        <p:spPr>
          <a:xfrm>
            <a:off x="2483451" y="426554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>
            <a:extLst>
              <a:ext uri="{FF2B5EF4-FFF2-40B4-BE49-F238E27FC236}">
                <a16:creationId xmlns:a16="http://schemas.microsoft.com/office/drawing/2014/main" id="{9B056D47-1C21-7075-4F78-A8256DAA4927}"/>
              </a:ext>
            </a:extLst>
          </p:cNvPr>
          <p:cNvSpPr/>
          <p:nvPr/>
        </p:nvSpPr>
        <p:spPr>
          <a:xfrm>
            <a:off x="2167889" y="391924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>
            <a:extLst>
              <a:ext uri="{FF2B5EF4-FFF2-40B4-BE49-F238E27FC236}">
                <a16:creationId xmlns:a16="http://schemas.microsoft.com/office/drawing/2014/main" id="{82BC3BD9-1C97-E3C6-2826-ACE37CE4516E}"/>
              </a:ext>
            </a:extLst>
          </p:cNvPr>
          <p:cNvSpPr/>
          <p:nvPr/>
        </p:nvSpPr>
        <p:spPr>
          <a:xfrm>
            <a:off x="1807449" y="381783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" name="Ellipse 311">
            <a:extLst>
              <a:ext uri="{FF2B5EF4-FFF2-40B4-BE49-F238E27FC236}">
                <a16:creationId xmlns:a16="http://schemas.microsoft.com/office/drawing/2014/main" id="{462BA9D0-81CC-0EDF-1798-1A9DB906B9A8}"/>
              </a:ext>
            </a:extLst>
          </p:cNvPr>
          <p:cNvSpPr/>
          <p:nvPr/>
        </p:nvSpPr>
        <p:spPr>
          <a:xfrm>
            <a:off x="1934126" y="406375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3" name="Ellipse 312">
            <a:extLst>
              <a:ext uri="{FF2B5EF4-FFF2-40B4-BE49-F238E27FC236}">
                <a16:creationId xmlns:a16="http://schemas.microsoft.com/office/drawing/2014/main" id="{15724E8E-E0CF-C169-C96F-D7D1623B0345}"/>
              </a:ext>
            </a:extLst>
          </p:cNvPr>
          <p:cNvSpPr/>
          <p:nvPr/>
        </p:nvSpPr>
        <p:spPr>
          <a:xfrm>
            <a:off x="2494790" y="409747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Rechteck 313">
            <a:extLst>
              <a:ext uri="{FF2B5EF4-FFF2-40B4-BE49-F238E27FC236}">
                <a16:creationId xmlns:a16="http://schemas.microsoft.com/office/drawing/2014/main" id="{692B2572-3C04-390A-9426-2441B6D6FC68}"/>
              </a:ext>
            </a:extLst>
          </p:cNvPr>
          <p:cNvSpPr/>
          <p:nvPr/>
        </p:nvSpPr>
        <p:spPr>
          <a:xfrm>
            <a:off x="930303" y="2870929"/>
            <a:ext cx="8792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hierarchy</a:t>
            </a:r>
            <a:r>
              <a:rPr lang="de-DE" sz="12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315" name="Ellipse 314">
            <a:extLst>
              <a:ext uri="{FF2B5EF4-FFF2-40B4-BE49-F238E27FC236}">
                <a16:creationId xmlns:a16="http://schemas.microsoft.com/office/drawing/2014/main" id="{3575F10E-37F1-8DE0-5F58-93B4868241E2}"/>
              </a:ext>
            </a:extLst>
          </p:cNvPr>
          <p:cNvSpPr/>
          <p:nvPr/>
        </p:nvSpPr>
        <p:spPr>
          <a:xfrm>
            <a:off x="1661103" y="354318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6" name="Ellipse 315">
            <a:extLst>
              <a:ext uri="{FF2B5EF4-FFF2-40B4-BE49-F238E27FC236}">
                <a16:creationId xmlns:a16="http://schemas.microsoft.com/office/drawing/2014/main" id="{C6A9DF75-1A17-E623-0B10-238B1A2F6058}"/>
              </a:ext>
            </a:extLst>
          </p:cNvPr>
          <p:cNvSpPr/>
          <p:nvPr/>
        </p:nvSpPr>
        <p:spPr>
          <a:xfrm>
            <a:off x="1361017" y="365829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7" name="Ellipse 316">
            <a:extLst>
              <a:ext uri="{FF2B5EF4-FFF2-40B4-BE49-F238E27FC236}">
                <a16:creationId xmlns:a16="http://schemas.microsoft.com/office/drawing/2014/main" id="{989117F7-78FA-DFF4-6CF3-6CAD586B9004}"/>
              </a:ext>
            </a:extLst>
          </p:cNvPr>
          <p:cNvSpPr/>
          <p:nvPr/>
        </p:nvSpPr>
        <p:spPr>
          <a:xfrm>
            <a:off x="1783222" y="344721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Ellipse 317">
            <a:extLst>
              <a:ext uri="{FF2B5EF4-FFF2-40B4-BE49-F238E27FC236}">
                <a16:creationId xmlns:a16="http://schemas.microsoft.com/office/drawing/2014/main" id="{E4779F68-C338-420D-DF6C-A45867A98544}"/>
              </a:ext>
            </a:extLst>
          </p:cNvPr>
          <p:cNvSpPr/>
          <p:nvPr/>
        </p:nvSpPr>
        <p:spPr>
          <a:xfrm>
            <a:off x="1594737" y="341128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9" name="Gerader Verbinder 318">
            <a:extLst>
              <a:ext uri="{FF2B5EF4-FFF2-40B4-BE49-F238E27FC236}">
                <a16:creationId xmlns:a16="http://schemas.microsoft.com/office/drawing/2014/main" id="{D79A38C3-0EF1-F62E-5AF3-5A2F07161F18}"/>
              </a:ext>
            </a:extLst>
          </p:cNvPr>
          <p:cNvCxnSpPr>
            <a:cxnSpLocks/>
          </p:cNvCxnSpPr>
          <p:nvPr/>
        </p:nvCxnSpPr>
        <p:spPr>
          <a:xfrm flipV="1">
            <a:off x="2423464" y="4049521"/>
            <a:ext cx="302451" cy="621074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Gerader Verbinder 319">
            <a:extLst>
              <a:ext uri="{FF2B5EF4-FFF2-40B4-BE49-F238E27FC236}">
                <a16:creationId xmlns:a16="http://schemas.microsoft.com/office/drawing/2014/main" id="{E8BA1006-8900-35C5-8518-71B2F8DE8FF2}"/>
              </a:ext>
            </a:extLst>
          </p:cNvPr>
          <p:cNvCxnSpPr>
            <a:cxnSpLocks/>
          </p:cNvCxnSpPr>
          <p:nvPr/>
        </p:nvCxnSpPr>
        <p:spPr>
          <a:xfrm flipV="1">
            <a:off x="2650298" y="4685198"/>
            <a:ext cx="330560" cy="227494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Gerader Verbinder 320">
            <a:extLst>
              <a:ext uri="{FF2B5EF4-FFF2-40B4-BE49-F238E27FC236}">
                <a16:creationId xmlns:a16="http://schemas.microsoft.com/office/drawing/2014/main" id="{A662B38F-34DD-D4BF-0BC3-B2613E566DE3}"/>
              </a:ext>
            </a:extLst>
          </p:cNvPr>
          <p:cNvCxnSpPr>
            <a:cxnSpLocks/>
          </p:cNvCxnSpPr>
          <p:nvPr/>
        </p:nvCxnSpPr>
        <p:spPr>
          <a:xfrm>
            <a:off x="2424416" y="4662272"/>
            <a:ext cx="59987" cy="187833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Gerader Verbinder 321">
            <a:extLst>
              <a:ext uri="{FF2B5EF4-FFF2-40B4-BE49-F238E27FC236}">
                <a16:creationId xmlns:a16="http://schemas.microsoft.com/office/drawing/2014/main" id="{9A8FBF12-589F-21E9-EA57-B28BDAF9CAF2}"/>
              </a:ext>
            </a:extLst>
          </p:cNvPr>
          <p:cNvCxnSpPr>
            <a:cxnSpLocks/>
          </p:cNvCxnSpPr>
          <p:nvPr/>
        </p:nvCxnSpPr>
        <p:spPr>
          <a:xfrm>
            <a:off x="2480275" y="4841385"/>
            <a:ext cx="179029" cy="68131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Ellipse 322">
            <a:extLst>
              <a:ext uri="{FF2B5EF4-FFF2-40B4-BE49-F238E27FC236}">
                <a16:creationId xmlns:a16="http://schemas.microsoft.com/office/drawing/2014/main" id="{03C46E25-49D4-B9B8-FF16-F6C2713EB19E}"/>
              </a:ext>
            </a:extLst>
          </p:cNvPr>
          <p:cNvSpPr/>
          <p:nvPr/>
        </p:nvSpPr>
        <p:spPr>
          <a:xfrm>
            <a:off x="2647506" y="425283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Ellipse 323">
            <a:extLst>
              <a:ext uri="{FF2B5EF4-FFF2-40B4-BE49-F238E27FC236}">
                <a16:creationId xmlns:a16="http://schemas.microsoft.com/office/drawing/2014/main" id="{1B9E37E7-5183-3EC8-F262-56FB85032ED5}"/>
              </a:ext>
            </a:extLst>
          </p:cNvPr>
          <p:cNvSpPr/>
          <p:nvPr/>
        </p:nvSpPr>
        <p:spPr>
          <a:xfrm>
            <a:off x="1874506" y="609130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Ellipse 324">
            <a:extLst>
              <a:ext uri="{FF2B5EF4-FFF2-40B4-BE49-F238E27FC236}">
                <a16:creationId xmlns:a16="http://schemas.microsoft.com/office/drawing/2014/main" id="{CE880B1C-03CD-8745-AA30-870A17912BEA}"/>
              </a:ext>
            </a:extLst>
          </p:cNvPr>
          <p:cNvSpPr/>
          <p:nvPr/>
        </p:nvSpPr>
        <p:spPr>
          <a:xfrm>
            <a:off x="2049143" y="600946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Ellipse 325">
            <a:extLst>
              <a:ext uri="{FF2B5EF4-FFF2-40B4-BE49-F238E27FC236}">
                <a16:creationId xmlns:a16="http://schemas.microsoft.com/office/drawing/2014/main" id="{68D3FF5F-DAA6-B6FD-4E8D-8AE024C61628}"/>
              </a:ext>
            </a:extLst>
          </p:cNvPr>
          <p:cNvSpPr/>
          <p:nvPr/>
        </p:nvSpPr>
        <p:spPr>
          <a:xfrm>
            <a:off x="2093180" y="617603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7" name="Ellipse 326">
            <a:extLst>
              <a:ext uri="{FF2B5EF4-FFF2-40B4-BE49-F238E27FC236}">
                <a16:creationId xmlns:a16="http://schemas.microsoft.com/office/drawing/2014/main" id="{C4F2F7FF-00CF-3D59-CDE0-5F3C9EF7D02D}"/>
              </a:ext>
            </a:extLst>
          </p:cNvPr>
          <p:cNvSpPr/>
          <p:nvPr/>
        </p:nvSpPr>
        <p:spPr>
          <a:xfrm>
            <a:off x="1999171" y="621395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8" name="Ellipse 327">
            <a:extLst>
              <a:ext uri="{FF2B5EF4-FFF2-40B4-BE49-F238E27FC236}">
                <a16:creationId xmlns:a16="http://schemas.microsoft.com/office/drawing/2014/main" id="{207817CA-84FE-4EE3-61D7-688A7E1ED82C}"/>
              </a:ext>
            </a:extLst>
          </p:cNvPr>
          <p:cNvSpPr/>
          <p:nvPr/>
        </p:nvSpPr>
        <p:spPr>
          <a:xfrm>
            <a:off x="1831311" y="617548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9" name="Ellipse 328">
            <a:extLst>
              <a:ext uri="{FF2B5EF4-FFF2-40B4-BE49-F238E27FC236}">
                <a16:creationId xmlns:a16="http://schemas.microsoft.com/office/drawing/2014/main" id="{06A1CDFC-0FC0-9936-4842-3BD4FA33C77E}"/>
              </a:ext>
            </a:extLst>
          </p:cNvPr>
          <p:cNvSpPr/>
          <p:nvPr/>
        </p:nvSpPr>
        <p:spPr>
          <a:xfrm>
            <a:off x="2007177" y="611768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Ellipse 329">
            <a:extLst>
              <a:ext uri="{FF2B5EF4-FFF2-40B4-BE49-F238E27FC236}">
                <a16:creationId xmlns:a16="http://schemas.microsoft.com/office/drawing/2014/main" id="{B6039C4C-6B68-0703-E57F-596482C3EEF0}"/>
              </a:ext>
            </a:extLst>
          </p:cNvPr>
          <p:cNvSpPr/>
          <p:nvPr/>
        </p:nvSpPr>
        <p:spPr>
          <a:xfrm>
            <a:off x="1652130" y="661207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Ellipse 330">
            <a:extLst>
              <a:ext uri="{FF2B5EF4-FFF2-40B4-BE49-F238E27FC236}">
                <a16:creationId xmlns:a16="http://schemas.microsoft.com/office/drawing/2014/main" id="{31508B86-E5BE-9DF8-5808-7C92D6581DFD}"/>
              </a:ext>
            </a:extLst>
          </p:cNvPr>
          <p:cNvSpPr/>
          <p:nvPr/>
        </p:nvSpPr>
        <p:spPr>
          <a:xfrm>
            <a:off x="1959414" y="636822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2" name="Ellipse 331">
            <a:extLst>
              <a:ext uri="{FF2B5EF4-FFF2-40B4-BE49-F238E27FC236}">
                <a16:creationId xmlns:a16="http://schemas.microsoft.com/office/drawing/2014/main" id="{8A7DEBDF-668C-43AA-32BE-7E94AB6E491B}"/>
              </a:ext>
            </a:extLst>
          </p:cNvPr>
          <p:cNvSpPr/>
          <p:nvPr/>
        </p:nvSpPr>
        <p:spPr>
          <a:xfrm>
            <a:off x="1999171" y="588798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3" name="Ellipse 332">
            <a:extLst>
              <a:ext uri="{FF2B5EF4-FFF2-40B4-BE49-F238E27FC236}">
                <a16:creationId xmlns:a16="http://schemas.microsoft.com/office/drawing/2014/main" id="{B64F7375-A873-9D2C-7E54-417DF0893ABF}"/>
              </a:ext>
            </a:extLst>
          </p:cNvPr>
          <p:cNvSpPr/>
          <p:nvPr/>
        </p:nvSpPr>
        <p:spPr>
          <a:xfrm>
            <a:off x="2151571" y="604038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Ellipse 333">
            <a:extLst>
              <a:ext uri="{FF2B5EF4-FFF2-40B4-BE49-F238E27FC236}">
                <a16:creationId xmlns:a16="http://schemas.microsoft.com/office/drawing/2014/main" id="{E5456BDA-999D-A686-6C2E-3D667FD0A45F}"/>
              </a:ext>
            </a:extLst>
          </p:cNvPr>
          <p:cNvSpPr/>
          <p:nvPr/>
        </p:nvSpPr>
        <p:spPr>
          <a:xfrm>
            <a:off x="2044125" y="631867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Ellipse 334">
            <a:extLst>
              <a:ext uri="{FF2B5EF4-FFF2-40B4-BE49-F238E27FC236}">
                <a16:creationId xmlns:a16="http://schemas.microsoft.com/office/drawing/2014/main" id="{F78C1ABA-2B05-8212-A3DA-42CAE6D3DE9F}"/>
              </a:ext>
            </a:extLst>
          </p:cNvPr>
          <p:cNvSpPr/>
          <p:nvPr/>
        </p:nvSpPr>
        <p:spPr>
          <a:xfrm>
            <a:off x="2123686" y="631867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Ellipse 335">
            <a:extLst>
              <a:ext uri="{FF2B5EF4-FFF2-40B4-BE49-F238E27FC236}">
                <a16:creationId xmlns:a16="http://schemas.microsoft.com/office/drawing/2014/main" id="{6A111927-7030-05EC-C237-E7CA98822A4C}"/>
              </a:ext>
            </a:extLst>
          </p:cNvPr>
          <p:cNvSpPr/>
          <p:nvPr/>
        </p:nvSpPr>
        <p:spPr>
          <a:xfrm>
            <a:off x="1716997" y="608993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Ellipse 336">
            <a:extLst>
              <a:ext uri="{FF2B5EF4-FFF2-40B4-BE49-F238E27FC236}">
                <a16:creationId xmlns:a16="http://schemas.microsoft.com/office/drawing/2014/main" id="{713AD892-9C3E-346B-7F21-70CD0863EB35}"/>
              </a:ext>
            </a:extLst>
          </p:cNvPr>
          <p:cNvSpPr/>
          <p:nvPr/>
        </p:nvSpPr>
        <p:spPr>
          <a:xfrm>
            <a:off x="1406303" y="647338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Ellipse 337">
            <a:extLst>
              <a:ext uri="{FF2B5EF4-FFF2-40B4-BE49-F238E27FC236}">
                <a16:creationId xmlns:a16="http://schemas.microsoft.com/office/drawing/2014/main" id="{E8162FBA-21CC-8D3A-213F-C58C9078E51B}"/>
              </a:ext>
            </a:extLst>
          </p:cNvPr>
          <p:cNvSpPr/>
          <p:nvPr/>
        </p:nvSpPr>
        <p:spPr>
          <a:xfrm>
            <a:off x="2262695" y="618928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9" name="Ellipse 338">
            <a:extLst>
              <a:ext uri="{FF2B5EF4-FFF2-40B4-BE49-F238E27FC236}">
                <a16:creationId xmlns:a16="http://schemas.microsoft.com/office/drawing/2014/main" id="{CBAF73D2-5F38-FFB9-113A-0ACC95BEDE28}"/>
              </a:ext>
            </a:extLst>
          </p:cNvPr>
          <p:cNvSpPr/>
          <p:nvPr/>
        </p:nvSpPr>
        <p:spPr>
          <a:xfrm>
            <a:off x="2110940" y="644174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0" name="Ellipse 339">
            <a:extLst>
              <a:ext uri="{FF2B5EF4-FFF2-40B4-BE49-F238E27FC236}">
                <a16:creationId xmlns:a16="http://schemas.microsoft.com/office/drawing/2014/main" id="{1D507683-A1DF-F2B0-A8F8-193EFE33CE20}"/>
              </a:ext>
            </a:extLst>
          </p:cNvPr>
          <p:cNvSpPr/>
          <p:nvPr/>
        </p:nvSpPr>
        <p:spPr>
          <a:xfrm>
            <a:off x="2127045" y="592970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1" name="Ellipse 340">
            <a:extLst>
              <a:ext uri="{FF2B5EF4-FFF2-40B4-BE49-F238E27FC236}">
                <a16:creationId xmlns:a16="http://schemas.microsoft.com/office/drawing/2014/main" id="{54E8E541-BF52-BF66-11BE-136B02026377}"/>
              </a:ext>
            </a:extLst>
          </p:cNvPr>
          <p:cNvSpPr/>
          <p:nvPr/>
        </p:nvSpPr>
        <p:spPr>
          <a:xfrm>
            <a:off x="1840006" y="631867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2" name="Ellipse 341">
            <a:extLst>
              <a:ext uri="{FF2B5EF4-FFF2-40B4-BE49-F238E27FC236}">
                <a16:creationId xmlns:a16="http://schemas.microsoft.com/office/drawing/2014/main" id="{02BF34C0-D2EA-17D4-8E97-6386204BE035}"/>
              </a:ext>
            </a:extLst>
          </p:cNvPr>
          <p:cNvSpPr/>
          <p:nvPr/>
        </p:nvSpPr>
        <p:spPr>
          <a:xfrm>
            <a:off x="2033957" y="664753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3" name="Ellipse 342">
            <a:extLst>
              <a:ext uri="{FF2B5EF4-FFF2-40B4-BE49-F238E27FC236}">
                <a16:creationId xmlns:a16="http://schemas.microsoft.com/office/drawing/2014/main" id="{B51556CA-D04F-A08B-FB78-F95E07970D66}"/>
              </a:ext>
            </a:extLst>
          </p:cNvPr>
          <p:cNvSpPr/>
          <p:nvPr/>
        </p:nvSpPr>
        <p:spPr>
          <a:xfrm>
            <a:off x="1541951" y="667884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4" name="Ellipse 343">
            <a:extLst>
              <a:ext uri="{FF2B5EF4-FFF2-40B4-BE49-F238E27FC236}">
                <a16:creationId xmlns:a16="http://schemas.microsoft.com/office/drawing/2014/main" id="{F8DE7D13-FA03-B1C9-F67C-912B3272F0F7}"/>
              </a:ext>
            </a:extLst>
          </p:cNvPr>
          <p:cNvSpPr/>
          <p:nvPr/>
        </p:nvSpPr>
        <p:spPr>
          <a:xfrm>
            <a:off x="1853247" y="646467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5" name="Ellipse 344">
            <a:extLst>
              <a:ext uri="{FF2B5EF4-FFF2-40B4-BE49-F238E27FC236}">
                <a16:creationId xmlns:a16="http://schemas.microsoft.com/office/drawing/2014/main" id="{CA1D6504-A81F-B53C-6F52-DCE2F6BBABD0}"/>
              </a:ext>
            </a:extLst>
          </p:cNvPr>
          <p:cNvSpPr/>
          <p:nvPr/>
        </p:nvSpPr>
        <p:spPr>
          <a:xfrm>
            <a:off x="1574002" y="690968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6" name="Ellipse 345">
            <a:extLst>
              <a:ext uri="{FF2B5EF4-FFF2-40B4-BE49-F238E27FC236}">
                <a16:creationId xmlns:a16="http://schemas.microsoft.com/office/drawing/2014/main" id="{794878ED-12F8-7B80-F9DC-7AFC2F3A4757}"/>
              </a:ext>
            </a:extLst>
          </p:cNvPr>
          <p:cNvSpPr/>
          <p:nvPr/>
        </p:nvSpPr>
        <p:spPr>
          <a:xfrm>
            <a:off x="2167386" y="623756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7" name="Ellipse 346">
            <a:extLst>
              <a:ext uri="{FF2B5EF4-FFF2-40B4-BE49-F238E27FC236}">
                <a16:creationId xmlns:a16="http://schemas.microsoft.com/office/drawing/2014/main" id="{45300CE8-764C-F34C-F70F-759FF6BBD96D}"/>
              </a:ext>
            </a:extLst>
          </p:cNvPr>
          <p:cNvSpPr/>
          <p:nvPr/>
        </p:nvSpPr>
        <p:spPr>
          <a:xfrm>
            <a:off x="1919244" y="616063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8" name="Ellipse 347">
            <a:extLst>
              <a:ext uri="{FF2B5EF4-FFF2-40B4-BE49-F238E27FC236}">
                <a16:creationId xmlns:a16="http://schemas.microsoft.com/office/drawing/2014/main" id="{8BEB4070-30CB-C80D-7F2C-7F93C970E906}"/>
              </a:ext>
            </a:extLst>
          </p:cNvPr>
          <p:cNvSpPr/>
          <p:nvPr/>
        </p:nvSpPr>
        <p:spPr>
          <a:xfrm>
            <a:off x="1959769" y="597976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9" name="Ellipse 348">
            <a:extLst>
              <a:ext uri="{FF2B5EF4-FFF2-40B4-BE49-F238E27FC236}">
                <a16:creationId xmlns:a16="http://schemas.microsoft.com/office/drawing/2014/main" id="{B6A43727-A630-F879-5FFA-7BFB05ABA3A7}"/>
              </a:ext>
            </a:extLst>
          </p:cNvPr>
          <p:cNvSpPr/>
          <p:nvPr/>
        </p:nvSpPr>
        <p:spPr>
          <a:xfrm>
            <a:off x="1422698" y="682077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" name="Ellipse 349">
            <a:extLst>
              <a:ext uri="{FF2B5EF4-FFF2-40B4-BE49-F238E27FC236}">
                <a16:creationId xmlns:a16="http://schemas.microsoft.com/office/drawing/2014/main" id="{F08225C5-9E8C-5A94-C046-9920AFA506F8}"/>
              </a:ext>
            </a:extLst>
          </p:cNvPr>
          <p:cNvSpPr/>
          <p:nvPr/>
        </p:nvSpPr>
        <p:spPr>
          <a:xfrm>
            <a:off x="1783763" y="666542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1" name="Ellipse 350">
            <a:extLst>
              <a:ext uri="{FF2B5EF4-FFF2-40B4-BE49-F238E27FC236}">
                <a16:creationId xmlns:a16="http://schemas.microsoft.com/office/drawing/2014/main" id="{1849DE98-43CB-84B3-D3AB-9551768938B9}"/>
              </a:ext>
            </a:extLst>
          </p:cNvPr>
          <p:cNvSpPr/>
          <p:nvPr/>
        </p:nvSpPr>
        <p:spPr>
          <a:xfrm>
            <a:off x="1413096" y="657136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2" name="Ellipse 351">
            <a:extLst>
              <a:ext uri="{FF2B5EF4-FFF2-40B4-BE49-F238E27FC236}">
                <a16:creationId xmlns:a16="http://schemas.microsoft.com/office/drawing/2014/main" id="{8BCBE5D6-E68A-12B4-8332-D4A3C108A307}"/>
              </a:ext>
            </a:extLst>
          </p:cNvPr>
          <p:cNvSpPr/>
          <p:nvPr/>
        </p:nvSpPr>
        <p:spPr>
          <a:xfrm>
            <a:off x="1765463" y="651943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3" name="Ellipse 352">
            <a:extLst>
              <a:ext uri="{FF2B5EF4-FFF2-40B4-BE49-F238E27FC236}">
                <a16:creationId xmlns:a16="http://schemas.microsoft.com/office/drawing/2014/main" id="{E6BD6AF2-171D-33DB-44DB-1710E6002EDD}"/>
              </a:ext>
            </a:extLst>
          </p:cNvPr>
          <p:cNvSpPr/>
          <p:nvPr/>
        </p:nvSpPr>
        <p:spPr>
          <a:xfrm>
            <a:off x="1689401" y="694449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4" name="Ellipse 353">
            <a:extLst>
              <a:ext uri="{FF2B5EF4-FFF2-40B4-BE49-F238E27FC236}">
                <a16:creationId xmlns:a16="http://schemas.microsoft.com/office/drawing/2014/main" id="{0BEB6063-3332-E827-EDD4-B83CE3A6388F}"/>
              </a:ext>
            </a:extLst>
          </p:cNvPr>
          <p:cNvSpPr/>
          <p:nvPr/>
        </p:nvSpPr>
        <p:spPr>
          <a:xfrm>
            <a:off x="1473252" y="688892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5" name="Ellipse 354">
            <a:extLst>
              <a:ext uri="{FF2B5EF4-FFF2-40B4-BE49-F238E27FC236}">
                <a16:creationId xmlns:a16="http://schemas.microsoft.com/office/drawing/2014/main" id="{E24D62B0-A8C8-9724-2AE1-F5A17555E38A}"/>
              </a:ext>
            </a:extLst>
          </p:cNvPr>
          <p:cNvSpPr/>
          <p:nvPr/>
        </p:nvSpPr>
        <p:spPr>
          <a:xfrm>
            <a:off x="1860586" y="657571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6" name="Ellipse 355">
            <a:extLst>
              <a:ext uri="{FF2B5EF4-FFF2-40B4-BE49-F238E27FC236}">
                <a16:creationId xmlns:a16="http://schemas.microsoft.com/office/drawing/2014/main" id="{EA876612-5F26-5F41-25CC-D9DBCDFFE174}"/>
              </a:ext>
            </a:extLst>
          </p:cNvPr>
          <p:cNvSpPr/>
          <p:nvPr/>
        </p:nvSpPr>
        <p:spPr>
          <a:xfrm>
            <a:off x="1831310" y="695126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7" name="Ellipse 356">
            <a:extLst>
              <a:ext uri="{FF2B5EF4-FFF2-40B4-BE49-F238E27FC236}">
                <a16:creationId xmlns:a16="http://schemas.microsoft.com/office/drawing/2014/main" id="{A62E4726-088A-DB05-4F92-6EF796834F91}"/>
              </a:ext>
            </a:extLst>
          </p:cNvPr>
          <p:cNvSpPr/>
          <p:nvPr/>
        </p:nvSpPr>
        <p:spPr>
          <a:xfrm>
            <a:off x="1692017" y="652062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8" name="Ellipse 357">
            <a:extLst>
              <a:ext uri="{FF2B5EF4-FFF2-40B4-BE49-F238E27FC236}">
                <a16:creationId xmlns:a16="http://schemas.microsoft.com/office/drawing/2014/main" id="{621A3F7E-659E-EFD8-329C-CF860A1FB0CF}"/>
              </a:ext>
            </a:extLst>
          </p:cNvPr>
          <p:cNvSpPr/>
          <p:nvPr/>
        </p:nvSpPr>
        <p:spPr>
          <a:xfrm>
            <a:off x="1342373" y="628359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9" name="Ellipse 358">
            <a:extLst>
              <a:ext uri="{FF2B5EF4-FFF2-40B4-BE49-F238E27FC236}">
                <a16:creationId xmlns:a16="http://schemas.microsoft.com/office/drawing/2014/main" id="{4DEFE45E-0A69-5ADA-9608-9E4DFDC6CCDD}"/>
              </a:ext>
            </a:extLst>
          </p:cNvPr>
          <p:cNvSpPr/>
          <p:nvPr/>
        </p:nvSpPr>
        <p:spPr>
          <a:xfrm>
            <a:off x="1331453" y="644149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0" name="Ellipse 359">
            <a:extLst>
              <a:ext uri="{FF2B5EF4-FFF2-40B4-BE49-F238E27FC236}">
                <a16:creationId xmlns:a16="http://schemas.microsoft.com/office/drawing/2014/main" id="{F83A4B46-0945-4B0B-9151-FD597D16E22A}"/>
              </a:ext>
            </a:extLst>
          </p:cNvPr>
          <p:cNvSpPr/>
          <p:nvPr/>
        </p:nvSpPr>
        <p:spPr>
          <a:xfrm>
            <a:off x="1479406" y="640885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1" name="Ellipse 360">
            <a:extLst>
              <a:ext uri="{FF2B5EF4-FFF2-40B4-BE49-F238E27FC236}">
                <a16:creationId xmlns:a16="http://schemas.microsoft.com/office/drawing/2014/main" id="{62CBD439-3650-F3DC-5C0C-1E0A3F04D3B1}"/>
              </a:ext>
            </a:extLst>
          </p:cNvPr>
          <p:cNvSpPr/>
          <p:nvPr/>
        </p:nvSpPr>
        <p:spPr>
          <a:xfrm>
            <a:off x="1414475" y="698386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2" name="Ellipse 361">
            <a:extLst>
              <a:ext uri="{FF2B5EF4-FFF2-40B4-BE49-F238E27FC236}">
                <a16:creationId xmlns:a16="http://schemas.microsoft.com/office/drawing/2014/main" id="{365AC60A-1887-54ED-FCB6-3BC9149D0A4E}"/>
              </a:ext>
            </a:extLst>
          </p:cNvPr>
          <p:cNvSpPr/>
          <p:nvPr/>
        </p:nvSpPr>
        <p:spPr>
          <a:xfrm>
            <a:off x="2437715" y="6216917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3" name="Ellipse 362">
            <a:extLst>
              <a:ext uri="{FF2B5EF4-FFF2-40B4-BE49-F238E27FC236}">
                <a16:creationId xmlns:a16="http://schemas.microsoft.com/office/drawing/2014/main" id="{A0F10918-1558-6AF4-FB7F-32040E3E6CC3}"/>
              </a:ext>
            </a:extLst>
          </p:cNvPr>
          <p:cNvSpPr/>
          <p:nvPr/>
        </p:nvSpPr>
        <p:spPr>
          <a:xfrm>
            <a:off x="1250986" y="634587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4" name="Ellipse 363">
            <a:extLst>
              <a:ext uri="{FF2B5EF4-FFF2-40B4-BE49-F238E27FC236}">
                <a16:creationId xmlns:a16="http://schemas.microsoft.com/office/drawing/2014/main" id="{713C6CAA-19D8-5768-C688-2454C00F0030}"/>
              </a:ext>
            </a:extLst>
          </p:cNvPr>
          <p:cNvSpPr/>
          <p:nvPr/>
        </p:nvSpPr>
        <p:spPr>
          <a:xfrm>
            <a:off x="1525822" y="655127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5" name="Ellipse 364">
            <a:extLst>
              <a:ext uri="{FF2B5EF4-FFF2-40B4-BE49-F238E27FC236}">
                <a16:creationId xmlns:a16="http://schemas.microsoft.com/office/drawing/2014/main" id="{26534FFB-E732-204F-FCE6-66522EA612F1}"/>
              </a:ext>
            </a:extLst>
          </p:cNvPr>
          <p:cNvSpPr/>
          <p:nvPr/>
        </p:nvSpPr>
        <p:spPr>
          <a:xfrm>
            <a:off x="2641220" y="6901938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6" name="Ellipse 365">
            <a:extLst>
              <a:ext uri="{FF2B5EF4-FFF2-40B4-BE49-F238E27FC236}">
                <a16:creationId xmlns:a16="http://schemas.microsoft.com/office/drawing/2014/main" id="{37894CAF-ABCA-B900-ADDD-05471B64B434}"/>
              </a:ext>
            </a:extLst>
          </p:cNvPr>
          <p:cNvSpPr/>
          <p:nvPr/>
        </p:nvSpPr>
        <p:spPr>
          <a:xfrm>
            <a:off x="2566677" y="6669783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7" name="Ellipse 366">
            <a:extLst>
              <a:ext uri="{FF2B5EF4-FFF2-40B4-BE49-F238E27FC236}">
                <a16:creationId xmlns:a16="http://schemas.microsoft.com/office/drawing/2014/main" id="{F10233A8-F43D-A8E1-210B-5118EAA2FBB9}"/>
              </a:ext>
            </a:extLst>
          </p:cNvPr>
          <p:cNvSpPr/>
          <p:nvPr/>
        </p:nvSpPr>
        <p:spPr>
          <a:xfrm>
            <a:off x="2668856" y="673094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8" name="Ellipse 367">
            <a:extLst>
              <a:ext uri="{FF2B5EF4-FFF2-40B4-BE49-F238E27FC236}">
                <a16:creationId xmlns:a16="http://schemas.microsoft.com/office/drawing/2014/main" id="{B012F049-A398-C658-C0E1-ED37563493C0}"/>
              </a:ext>
            </a:extLst>
          </p:cNvPr>
          <p:cNvSpPr/>
          <p:nvPr/>
        </p:nvSpPr>
        <p:spPr>
          <a:xfrm>
            <a:off x="2593861" y="680683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9" name="Ellipse 368">
            <a:extLst>
              <a:ext uri="{FF2B5EF4-FFF2-40B4-BE49-F238E27FC236}">
                <a16:creationId xmlns:a16="http://schemas.microsoft.com/office/drawing/2014/main" id="{C50F7A23-60F0-1039-47B7-45EAED959424}"/>
              </a:ext>
            </a:extLst>
          </p:cNvPr>
          <p:cNvSpPr/>
          <p:nvPr/>
        </p:nvSpPr>
        <p:spPr>
          <a:xfrm>
            <a:off x="2549193" y="693681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0" name="Ellipse 369">
            <a:extLst>
              <a:ext uri="{FF2B5EF4-FFF2-40B4-BE49-F238E27FC236}">
                <a16:creationId xmlns:a16="http://schemas.microsoft.com/office/drawing/2014/main" id="{3EB4249A-3789-B169-B569-167477CC54E2}"/>
              </a:ext>
            </a:extLst>
          </p:cNvPr>
          <p:cNvSpPr/>
          <p:nvPr/>
        </p:nvSpPr>
        <p:spPr>
          <a:xfrm>
            <a:off x="1935067" y="669407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1" name="Ellipse 370">
            <a:extLst>
              <a:ext uri="{FF2B5EF4-FFF2-40B4-BE49-F238E27FC236}">
                <a16:creationId xmlns:a16="http://schemas.microsoft.com/office/drawing/2014/main" id="{5E807D5C-E866-4286-D307-250D45F3EE9A}"/>
              </a:ext>
            </a:extLst>
          </p:cNvPr>
          <p:cNvSpPr/>
          <p:nvPr/>
        </p:nvSpPr>
        <p:spPr>
          <a:xfrm>
            <a:off x="2430340" y="640669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2" name="Ellipse 371">
            <a:extLst>
              <a:ext uri="{FF2B5EF4-FFF2-40B4-BE49-F238E27FC236}">
                <a16:creationId xmlns:a16="http://schemas.microsoft.com/office/drawing/2014/main" id="{7D48E596-CA2C-DC4A-A0ED-3901218BFBD0}"/>
              </a:ext>
            </a:extLst>
          </p:cNvPr>
          <p:cNvSpPr/>
          <p:nvPr/>
        </p:nvSpPr>
        <p:spPr>
          <a:xfrm>
            <a:off x="2499656" y="675890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3" name="Ellipse 372">
            <a:extLst>
              <a:ext uri="{FF2B5EF4-FFF2-40B4-BE49-F238E27FC236}">
                <a16:creationId xmlns:a16="http://schemas.microsoft.com/office/drawing/2014/main" id="{B839460A-AE94-BA3A-7685-5A3A312D4389}"/>
              </a:ext>
            </a:extLst>
          </p:cNvPr>
          <p:cNvSpPr/>
          <p:nvPr/>
        </p:nvSpPr>
        <p:spPr>
          <a:xfrm>
            <a:off x="2489375" y="648178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4" name="Ellipse 373">
            <a:extLst>
              <a:ext uri="{FF2B5EF4-FFF2-40B4-BE49-F238E27FC236}">
                <a16:creationId xmlns:a16="http://schemas.microsoft.com/office/drawing/2014/main" id="{AFB44556-CE80-1A42-813E-45FAA95F07E8}"/>
              </a:ext>
            </a:extLst>
          </p:cNvPr>
          <p:cNvSpPr/>
          <p:nvPr/>
        </p:nvSpPr>
        <p:spPr>
          <a:xfrm>
            <a:off x="2173813" y="613548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5" name="Ellipse 374">
            <a:extLst>
              <a:ext uri="{FF2B5EF4-FFF2-40B4-BE49-F238E27FC236}">
                <a16:creationId xmlns:a16="http://schemas.microsoft.com/office/drawing/2014/main" id="{5E72BC2E-2552-F0A1-C8F5-E12CDECE78B4}"/>
              </a:ext>
            </a:extLst>
          </p:cNvPr>
          <p:cNvSpPr/>
          <p:nvPr/>
        </p:nvSpPr>
        <p:spPr>
          <a:xfrm>
            <a:off x="1813373" y="603407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6" name="Ellipse 375">
            <a:extLst>
              <a:ext uri="{FF2B5EF4-FFF2-40B4-BE49-F238E27FC236}">
                <a16:creationId xmlns:a16="http://schemas.microsoft.com/office/drawing/2014/main" id="{63D9FD88-1807-FDA6-AE52-61E09FABB37B}"/>
              </a:ext>
            </a:extLst>
          </p:cNvPr>
          <p:cNvSpPr/>
          <p:nvPr/>
        </p:nvSpPr>
        <p:spPr>
          <a:xfrm>
            <a:off x="1940050" y="627999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7" name="Ellipse 376">
            <a:extLst>
              <a:ext uri="{FF2B5EF4-FFF2-40B4-BE49-F238E27FC236}">
                <a16:creationId xmlns:a16="http://schemas.microsoft.com/office/drawing/2014/main" id="{5295234A-D7BA-DE9B-CFB3-592B6EF4F673}"/>
              </a:ext>
            </a:extLst>
          </p:cNvPr>
          <p:cNvSpPr/>
          <p:nvPr/>
        </p:nvSpPr>
        <p:spPr>
          <a:xfrm>
            <a:off x="2500714" y="631371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8" name="Ellipse 377">
            <a:extLst>
              <a:ext uri="{FF2B5EF4-FFF2-40B4-BE49-F238E27FC236}">
                <a16:creationId xmlns:a16="http://schemas.microsoft.com/office/drawing/2014/main" id="{5852B392-0CBA-DA4E-465F-B3B68B67E622}"/>
              </a:ext>
            </a:extLst>
          </p:cNvPr>
          <p:cNvSpPr/>
          <p:nvPr/>
        </p:nvSpPr>
        <p:spPr>
          <a:xfrm>
            <a:off x="1667027" y="575942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9" name="Ellipse 378">
            <a:extLst>
              <a:ext uri="{FF2B5EF4-FFF2-40B4-BE49-F238E27FC236}">
                <a16:creationId xmlns:a16="http://schemas.microsoft.com/office/drawing/2014/main" id="{5CB41CB0-EADF-4D07-829E-EA29586EFF3A}"/>
              </a:ext>
            </a:extLst>
          </p:cNvPr>
          <p:cNvSpPr/>
          <p:nvPr/>
        </p:nvSpPr>
        <p:spPr>
          <a:xfrm>
            <a:off x="1366941" y="587453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0" name="Ellipse 379">
            <a:extLst>
              <a:ext uri="{FF2B5EF4-FFF2-40B4-BE49-F238E27FC236}">
                <a16:creationId xmlns:a16="http://schemas.microsoft.com/office/drawing/2014/main" id="{230669BB-7F25-2174-367C-255F8931BE8F}"/>
              </a:ext>
            </a:extLst>
          </p:cNvPr>
          <p:cNvSpPr/>
          <p:nvPr/>
        </p:nvSpPr>
        <p:spPr>
          <a:xfrm>
            <a:off x="1789146" y="566345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1" name="Ellipse 380">
            <a:extLst>
              <a:ext uri="{FF2B5EF4-FFF2-40B4-BE49-F238E27FC236}">
                <a16:creationId xmlns:a16="http://schemas.microsoft.com/office/drawing/2014/main" id="{E063C362-8365-FB29-795A-D5620595B5A9}"/>
              </a:ext>
            </a:extLst>
          </p:cNvPr>
          <p:cNvSpPr/>
          <p:nvPr/>
        </p:nvSpPr>
        <p:spPr>
          <a:xfrm>
            <a:off x="1600661" y="562752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2" name="Ellipse 381">
            <a:extLst>
              <a:ext uri="{FF2B5EF4-FFF2-40B4-BE49-F238E27FC236}">
                <a16:creationId xmlns:a16="http://schemas.microsoft.com/office/drawing/2014/main" id="{ABE215E4-792B-7108-1A7E-1F3E8E56DDBB}"/>
              </a:ext>
            </a:extLst>
          </p:cNvPr>
          <p:cNvSpPr/>
          <p:nvPr/>
        </p:nvSpPr>
        <p:spPr>
          <a:xfrm>
            <a:off x="2629373" y="644149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3" name="Gruppieren 382">
            <a:extLst>
              <a:ext uri="{FF2B5EF4-FFF2-40B4-BE49-F238E27FC236}">
                <a16:creationId xmlns:a16="http://schemas.microsoft.com/office/drawing/2014/main" id="{A7907DD8-1E2E-8D24-1665-5BF8C2CE6A86}"/>
              </a:ext>
            </a:extLst>
          </p:cNvPr>
          <p:cNvGrpSpPr/>
          <p:nvPr/>
        </p:nvGrpSpPr>
        <p:grpSpPr>
          <a:xfrm>
            <a:off x="397566" y="4666575"/>
            <a:ext cx="685301" cy="1086695"/>
            <a:chOff x="5879911" y="1482246"/>
            <a:chExt cx="685301" cy="1086695"/>
          </a:xfrm>
        </p:grpSpPr>
        <p:sp>
          <p:nvSpPr>
            <p:cNvPr id="384" name="Rechteck 383">
              <a:extLst>
                <a:ext uri="{FF2B5EF4-FFF2-40B4-BE49-F238E27FC236}">
                  <a16:creationId xmlns:a16="http://schemas.microsoft.com/office/drawing/2014/main" id="{474C69E6-C867-72E5-C1F9-343A52D4A5E4}"/>
                </a:ext>
              </a:extLst>
            </p:cNvPr>
            <p:cNvSpPr/>
            <p:nvPr/>
          </p:nvSpPr>
          <p:spPr>
            <a:xfrm rot="16200000">
              <a:off x="5490452" y="1871705"/>
              <a:ext cx="108669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i="1" dirty="0" err="1">
                  <a:solidFill>
                    <a:srgbClr val="FF0000"/>
                  </a:solidFill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Convex</a:t>
              </a:r>
              <a:r>
                <a:rPr lang="de-DE" sz="1400" b="1" i="1" dirty="0">
                  <a:solidFill>
                    <a:srgbClr val="FF0000"/>
                  </a:solidFill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Hull</a:t>
              </a:r>
            </a:p>
          </p:txBody>
        </p:sp>
        <p:pic>
          <p:nvPicPr>
            <p:cNvPr id="385" name="Grafik 384" descr="Pfeil: Leichte Kurve">
              <a:extLst>
                <a:ext uri="{FF2B5EF4-FFF2-40B4-BE49-F238E27FC236}">
                  <a16:creationId xmlns:a16="http://schemas.microsoft.com/office/drawing/2014/main" id="{63204705-95DC-1462-0B53-9B1BA0622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237193">
              <a:off x="5773024" y="1725217"/>
              <a:ext cx="1011988" cy="572389"/>
            </a:xfrm>
            <a:prstGeom prst="rect">
              <a:avLst/>
            </a:prstGeom>
          </p:spPr>
        </p:pic>
      </p:grpSp>
      <p:sp>
        <p:nvSpPr>
          <p:cNvPr id="386" name="Pfeil: nach rechts 385">
            <a:extLst>
              <a:ext uri="{FF2B5EF4-FFF2-40B4-BE49-F238E27FC236}">
                <a16:creationId xmlns:a16="http://schemas.microsoft.com/office/drawing/2014/main" id="{4F2C8960-9171-A4A1-C8E9-E7EAA5FCD4A4}"/>
              </a:ext>
            </a:extLst>
          </p:cNvPr>
          <p:cNvSpPr/>
          <p:nvPr/>
        </p:nvSpPr>
        <p:spPr>
          <a:xfrm>
            <a:off x="3248790" y="1430822"/>
            <a:ext cx="1198474" cy="1822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7" name="Pfeil: nach rechts 386">
            <a:extLst>
              <a:ext uri="{FF2B5EF4-FFF2-40B4-BE49-F238E27FC236}">
                <a16:creationId xmlns:a16="http://schemas.microsoft.com/office/drawing/2014/main" id="{520B5B97-D82B-9CCD-932A-91E6ABE2C420}"/>
              </a:ext>
            </a:extLst>
          </p:cNvPr>
          <p:cNvSpPr/>
          <p:nvPr/>
        </p:nvSpPr>
        <p:spPr>
          <a:xfrm rot="5400000">
            <a:off x="2310609" y="2974872"/>
            <a:ext cx="559827" cy="1822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8" name="Gruppieren 387">
            <a:extLst>
              <a:ext uri="{FF2B5EF4-FFF2-40B4-BE49-F238E27FC236}">
                <a16:creationId xmlns:a16="http://schemas.microsoft.com/office/drawing/2014/main" id="{2C6B3D9E-A67C-6112-1D71-1193E8B4B592}"/>
              </a:ext>
            </a:extLst>
          </p:cNvPr>
          <p:cNvGrpSpPr/>
          <p:nvPr/>
        </p:nvGrpSpPr>
        <p:grpSpPr>
          <a:xfrm>
            <a:off x="2721674" y="2875774"/>
            <a:ext cx="353392" cy="396118"/>
            <a:chOff x="50009" y="2977333"/>
            <a:chExt cx="353392" cy="396118"/>
          </a:xfrm>
        </p:grpSpPr>
        <p:sp>
          <p:nvSpPr>
            <p:cNvPr id="389" name="Freihandform: Form 388">
              <a:extLst>
                <a:ext uri="{FF2B5EF4-FFF2-40B4-BE49-F238E27FC236}">
                  <a16:creationId xmlns:a16="http://schemas.microsoft.com/office/drawing/2014/main" id="{EE5A9D11-8D0B-CEC3-0C80-AC3A92685653}"/>
                </a:ext>
              </a:extLst>
            </p:cNvPr>
            <p:cNvSpPr/>
            <p:nvPr/>
          </p:nvSpPr>
          <p:spPr>
            <a:xfrm>
              <a:off x="50009" y="2989138"/>
              <a:ext cx="353392" cy="384313"/>
            </a:xfrm>
            <a:custGeom>
              <a:avLst/>
              <a:gdLst>
                <a:gd name="connsiteX0" fmla="*/ 79513 w 353392"/>
                <a:gd name="connsiteY0" fmla="*/ 0 h 384313"/>
                <a:gd name="connsiteX1" fmla="*/ 79513 w 353392"/>
                <a:gd name="connsiteY1" fmla="*/ 0 h 384313"/>
                <a:gd name="connsiteX2" fmla="*/ 39757 w 353392"/>
                <a:gd name="connsiteY2" fmla="*/ 4418 h 384313"/>
                <a:gd name="connsiteX3" fmla="*/ 26505 w 353392"/>
                <a:gd name="connsiteY3" fmla="*/ 8835 h 384313"/>
                <a:gd name="connsiteX4" fmla="*/ 17670 w 353392"/>
                <a:gd name="connsiteY4" fmla="*/ 22087 h 384313"/>
                <a:gd name="connsiteX5" fmla="*/ 17670 w 353392"/>
                <a:gd name="connsiteY5" fmla="*/ 66261 h 384313"/>
                <a:gd name="connsiteX6" fmla="*/ 22087 w 353392"/>
                <a:gd name="connsiteY6" fmla="*/ 79513 h 384313"/>
                <a:gd name="connsiteX7" fmla="*/ 35340 w 353392"/>
                <a:gd name="connsiteY7" fmla="*/ 88348 h 384313"/>
                <a:gd name="connsiteX8" fmla="*/ 30922 w 353392"/>
                <a:gd name="connsiteY8" fmla="*/ 119270 h 384313"/>
                <a:gd name="connsiteX9" fmla="*/ 13253 w 353392"/>
                <a:gd name="connsiteY9" fmla="*/ 145774 h 384313"/>
                <a:gd name="connsiteX10" fmla="*/ 0 w 353392"/>
                <a:gd name="connsiteY10" fmla="*/ 172279 h 384313"/>
                <a:gd name="connsiteX11" fmla="*/ 4418 w 353392"/>
                <a:gd name="connsiteY11" fmla="*/ 238540 h 384313"/>
                <a:gd name="connsiteX12" fmla="*/ 17670 w 353392"/>
                <a:gd name="connsiteY12" fmla="*/ 242957 h 384313"/>
                <a:gd name="connsiteX13" fmla="*/ 48592 w 353392"/>
                <a:gd name="connsiteY13" fmla="*/ 256209 h 384313"/>
                <a:gd name="connsiteX14" fmla="*/ 61844 w 353392"/>
                <a:gd name="connsiteY14" fmla="*/ 265044 h 384313"/>
                <a:gd name="connsiteX15" fmla="*/ 92766 w 353392"/>
                <a:gd name="connsiteY15" fmla="*/ 273879 h 384313"/>
                <a:gd name="connsiteX16" fmla="*/ 106018 w 353392"/>
                <a:gd name="connsiteY16" fmla="*/ 282713 h 384313"/>
                <a:gd name="connsiteX17" fmla="*/ 128105 w 353392"/>
                <a:gd name="connsiteY17" fmla="*/ 318053 h 384313"/>
                <a:gd name="connsiteX18" fmla="*/ 150192 w 353392"/>
                <a:gd name="connsiteY18" fmla="*/ 340140 h 384313"/>
                <a:gd name="connsiteX19" fmla="*/ 172279 w 353392"/>
                <a:gd name="connsiteY19" fmla="*/ 362226 h 384313"/>
                <a:gd name="connsiteX20" fmla="*/ 198783 w 353392"/>
                <a:gd name="connsiteY20" fmla="*/ 371061 h 384313"/>
                <a:gd name="connsiteX21" fmla="*/ 225287 w 353392"/>
                <a:gd name="connsiteY21" fmla="*/ 384313 h 384313"/>
                <a:gd name="connsiteX22" fmla="*/ 247374 w 353392"/>
                <a:gd name="connsiteY22" fmla="*/ 379896 h 384313"/>
                <a:gd name="connsiteX23" fmla="*/ 256209 w 353392"/>
                <a:gd name="connsiteY23" fmla="*/ 366644 h 384313"/>
                <a:gd name="connsiteX24" fmla="*/ 260626 w 353392"/>
                <a:gd name="connsiteY24" fmla="*/ 322470 h 384313"/>
                <a:gd name="connsiteX25" fmla="*/ 265044 w 353392"/>
                <a:gd name="connsiteY25" fmla="*/ 295966 h 384313"/>
                <a:gd name="connsiteX26" fmla="*/ 278296 w 353392"/>
                <a:gd name="connsiteY26" fmla="*/ 287131 h 384313"/>
                <a:gd name="connsiteX27" fmla="*/ 300383 w 353392"/>
                <a:gd name="connsiteY27" fmla="*/ 269461 h 384313"/>
                <a:gd name="connsiteX28" fmla="*/ 309218 w 353392"/>
                <a:gd name="connsiteY28" fmla="*/ 256209 h 384313"/>
                <a:gd name="connsiteX29" fmla="*/ 335722 w 353392"/>
                <a:gd name="connsiteY29" fmla="*/ 234122 h 384313"/>
                <a:gd name="connsiteX30" fmla="*/ 348974 w 353392"/>
                <a:gd name="connsiteY30" fmla="*/ 207618 h 384313"/>
                <a:gd name="connsiteX31" fmla="*/ 353392 w 353392"/>
                <a:gd name="connsiteY31" fmla="*/ 194366 h 384313"/>
                <a:gd name="connsiteX32" fmla="*/ 340140 w 353392"/>
                <a:gd name="connsiteY32" fmla="*/ 128105 h 384313"/>
                <a:gd name="connsiteX33" fmla="*/ 326887 w 353392"/>
                <a:gd name="connsiteY33" fmla="*/ 119270 h 384313"/>
                <a:gd name="connsiteX34" fmla="*/ 313635 w 353392"/>
                <a:gd name="connsiteY34" fmla="*/ 114853 h 384313"/>
                <a:gd name="connsiteX35" fmla="*/ 300383 w 353392"/>
                <a:gd name="connsiteY35" fmla="*/ 106018 h 384313"/>
                <a:gd name="connsiteX36" fmla="*/ 265044 w 353392"/>
                <a:gd name="connsiteY36" fmla="*/ 101600 h 384313"/>
                <a:gd name="connsiteX37" fmla="*/ 256209 w 353392"/>
                <a:gd name="connsiteY37" fmla="*/ 88348 h 384313"/>
                <a:gd name="connsiteX38" fmla="*/ 242957 w 353392"/>
                <a:gd name="connsiteY38" fmla="*/ 83931 h 384313"/>
                <a:gd name="connsiteX39" fmla="*/ 234122 w 353392"/>
                <a:gd name="connsiteY39" fmla="*/ 70679 h 384313"/>
                <a:gd name="connsiteX40" fmla="*/ 207618 w 353392"/>
                <a:gd name="connsiteY40" fmla="*/ 53009 h 384313"/>
                <a:gd name="connsiteX41" fmla="*/ 110435 w 353392"/>
                <a:gd name="connsiteY41" fmla="*/ 44174 h 384313"/>
                <a:gd name="connsiteX42" fmla="*/ 101600 w 353392"/>
                <a:gd name="connsiteY42" fmla="*/ 30922 h 384313"/>
                <a:gd name="connsiteX43" fmla="*/ 88348 w 353392"/>
                <a:gd name="connsiteY43" fmla="*/ 22087 h 384313"/>
                <a:gd name="connsiteX44" fmla="*/ 79513 w 353392"/>
                <a:gd name="connsiteY4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3392" h="384313">
                  <a:moveTo>
                    <a:pt x="79513" y="0"/>
                  </a:moveTo>
                  <a:lnTo>
                    <a:pt x="79513" y="0"/>
                  </a:lnTo>
                  <a:cubicBezTo>
                    <a:pt x="66261" y="1473"/>
                    <a:pt x="52909" y="2226"/>
                    <a:pt x="39757" y="4418"/>
                  </a:cubicBezTo>
                  <a:cubicBezTo>
                    <a:pt x="35164" y="5184"/>
                    <a:pt x="30141" y="5926"/>
                    <a:pt x="26505" y="8835"/>
                  </a:cubicBezTo>
                  <a:cubicBezTo>
                    <a:pt x="22359" y="12151"/>
                    <a:pt x="20615" y="17670"/>
                    <a:pt x="17670" y="22087"/>
                  </a:cubicBezTo>
                  <a:cubicBezTo>
                    <a:pt x="10528" y="43515"/>
                    <a:pt x="11326" y="34537"/>
                    <a:pt x="17670" y="66261"/>
                  </a:cubicBezTo>
                  <a:cubicBezTo>
                    <a:pt x="18583" y="70827"/>
                    <a:pt x="19178" y="75877"/>
                    <a:pt x="22087" y="79513"/>
                  </a:cubicBezTo>
                  <a:cubicBezTo>
                    <a:pt x="25404" y="83659"/>
                    <a:pt x="30922" y="85403"/>
                    <a:pt x="35340" y="88348"/>
                  </a:cubicBezTo>
                  <a:cubicBezTo>
                    <a:pt x="33867" y="98655"/>
                    <a:pt x="34660" y="109552"/>
                    <a:pt x="30922" y="119270"/>
                  </a:cubicBezTo>
                  <a:cubicBezTo>
                    <a:pt x="27110" y="129180"/>
                    <a:pt x="16611" y="135701"/>
                    <a:pt x="13253" y="145774"/>
                  </a:cubicBezTo>
                  <a:cubicBezTo>
                    <a:pt x="7156" y="164063"/>
                    <a:pt x="11418" y="155152"/>
                    <a:pt x="0" y="172279"/>
                  </a:cubicBezTo>
                  <a:cubicBezTo>
                    <a:pt x="1473" y="194366"/>
                    <a:pt x="-951" y="217065"/>
                    <a:pt x="4418" y="238540"/>
                  </a:cubicBezTo>
                  <a:cubicBezTo>
                    <a:pt x="5547" y="243057"/>
                    <a:pt x="13390" y="241123"/>
                    <a:pt x="17670" y="242957"/>
                  </a:cubicBezTo>
                  <a:cubicBezTo>
                    <a:pt x="55880" y="259332"/>
                    <a:pt x="17514" y="245850"/>
                    <a:pt x="48592" y="256209"/>
                  </a:cubicBezTo>
                  <a:cubicBezTo>
                    <a:pt x="53009" y="259154"/>
                    <a:pt x="56964" y="262953"/>
                    <a:pt x="61844" y="265044"/>
                  </a:cubicBezTo>
                  <a:cubicBezTo>
                    <a:pt x="81683" y="273546"/>
                    <a:pt x="75555" y="265274"/>
                    <a:pt x="92766" y="273879"/>
                  </a:cubicBezTo>
                  <a:cubicBezTo>
                    <a:pt x="97514" y="276253"/>
                    <a:pt x="101601" y="279768"/>
                    <a:pt x="106018" y="282713"/>
                  </a:cubicBezTo>
                  <a:cubicBezTo>
                    <a:pt x="116532" y="314255"/>
                    <a:pt x="107104" y="304052"/>
                    <a:pt x="128105" y="318053"/>
                  </a:cubicBezTo>
                  <a:cubicBezTo>
                    <a:pt x="151668" y="353396"/>
                    <a:pt x="120740" y="310687"/>
                    <a:pt x="150192" y="340140"/>
                  </a:cubicBezTo>
                  <a:cubicBezTo>
                    <a:pt x="165508" y="355456"/>
                    <a:pt x="151072" y="352801"/>
                    <a:pt x="172279" y="362226"/>
                  </a:cubicBezTo>
                  <a:cubicBezTo>
                    <a:pt x="180789" y="366008"/>
                    <a:pt x="198783" y="371061"/>
                    <a:pt x="198783" y="371061"/>
                  </a:cubicBezTo>
                  <a:cubicBezTo>
                    <a:pt x="205484" y="375529"/>
                    <a:pt x="216142" y="384313"/>
                    <a:pt x="225287" y="384313"/>
                  </a:cubicBezTo>
                  <a:cubicBezTo>
                    <a:pt x="232795" y="384313"/>
                    <a:pt x="240012" y="381368"/>
                    <a:pt x="247374" y="379896"/>
                  </a:cubicBezTo>
                  <a:cubicBezTo>
                    <a:pt x="250319" y="375479"/>
                    <a:pt x="255015" y="371817"/>
                    <a:pt x="256209" y="366644"/>
                  </a:cubicBezTo>
                  <a:cubicBezTo>
                    <a:pt x="259536" y="352225"/>
                    <a:pt x="258790" y="337154"/>
                    <a:pt x="260626" y="322470"/>
                  </a:cubicBezTo>
                  <a:cubicBezTo>
                    <a:pt x="261737" y="313583"/>
                    <a:pt x="261038" y="303977"/>
                    <a:pt x="265044" y="295966"/>
                  </a:cubicBezTo>
                  <a:cubicBezTo>
                    <a:pt x="267418" y="291217"/>
                    <a:pt x="273879" y="290076"/>
                    <a:pt x="278296" y="287131"/>
                  </a:cubicBezTo>
                  <a:cubicBezTo>
                    <a:pt x="303616" y="249153"/>
                    <a:pt x="269902" y="293847"/>
                    <a:pt x="300383" y="269461"/>
                  </a:cubicBezTo>
                  <a:cubicBezTo>
                    <a:pt x="304529" y="266144"/>
                    <a:pt x="305819" y="260287"/>
                    <a:pt x="309218" y="256209"/>
                  </a:cubicBezTo>
                  <a:cubicBezTo>
                    <a:pt x="319847" y="243455"/>
                    <a:pt x="322692" y="242809"/>
                    <a:pt x="335722" y="234122"/>
                  </a:cubicBezTo>
                  <a:cubicBezTo>
                    <a:pt x="346827" y="200812"/>
                    <a:pt x="331848" y="241871"/>
                    <a:pt x="348974" y="207618"/>
                  </a:cubicBezTo>
                  <a:cubicBezTo>
                    <a:pt x="351056" y="203453"/>
                    <a:pt x="351919" y="198783"/>
                    <a:pt x="353392" y="194366"/>
                  </a:cubicBezTo>
                  <a:cubicBezTo>
                    <a:pt x="351368" y="170085"/>
                    <a:pt x="357960" y="145925"/>
                    <a:pt x="340140" y="128105"/>
                  </a:cubicBezTo>
                  <a:cubicBezTo>
                    <a:pt x="336386" y="124351"/>
                    <a:pt x="331636" y="121644"/>
                    <a:pt x="326887" y="119270"/>
                  </a:cubicBezTo>
                  <a:cubicBezTo>
                    <a:pt x="322722" y="117188"/>
                    <a:pt x="318052" y="116325"/>
                    <a:pt x="313635" y="114853"/>
                  </a:cubicBezTo>
                  <a:cubicBezTo>
                    <a:pt x="309218" y="111908"/>
                    <a:pt x="305505" y="107415"/>
                    <a:pt x="300383" y="106018"/>
                  </a:cubicBezTo>
                  <a:cubicBezTo>
                    <a:pt x="288930" y="102894"/>
                    <a:pt x="276066" y="106009"/>
                    <a:pt x="265044" y="101600"/>
                  </a:cubicBezTo>
                  <a:cubicBezTo>
                    <a:pt x="260115" y="99628"/>
                    <a:pt x="260355" y="91664"/>
                    <a:pt x="256209" y="88348"/>
                  </a:cubicBezTo>
                  <a:cubicBezTo>
                    <a:pt x="252573" y="85439"/>
                    <a:pt x="247374" y="85403"/>
                    <a:pt x="242957" y="83931"/>
                  </a:cubicBezTo>
                  <a:cubicBezTo>
                    <a:pt x="240012" y="79514"/>
                    <a:pt x="238117" y="74175"/>
                    <a:pt x="234122" y="70679"/>
                  </a:cubicBezTo>
                  <a:cubicBezTo>
                    <a:pt x="226131" y="63687"/>
                    <a:pt x="218129" y="54510"/>
                    <a:pt x="207618" y="53009"/>
                  </a:cubicBezTo>
                  <a:cubicBezTo>
                    <a:pt x="154782" y="45462"/>
                    <a:pt x="187085" y="49285"/>
                    <a:pt x="110435" y="44174"/>
                  </a:cubicBezTo>
                  <a:cubicBezTo>
                    <a:pt x="107490" y="39757"/>
                    <a:pt x="105354" y="34676"/>
                    <a:pt x="101600" y="30922"/>
                  </a:cubicBezTo>
                  <a:cubicBezTo>
                    <a:pt x="97846" y="27168"/>
                    <a:pt x="91664" y="26233"/>
                    <a:pt x="88348" y="22087"/>
                  </a:cubicBezTo>
                  <a:cubicBezTo>
                    <a:pt x="85439" y="18451"/>
                    <a:pt x="80985" y="3681"/>
                    <a:pt x="7951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4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4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0" name="Rechteck 389">
              <a:extLst>
                <a:ext uri="{FF2B5EF4-FFF2-40B4-BE49-F238E27FC236}">
                  <a16:creationId xmlns:a16="http://schemas.microsoft.com/office/drawing/2014/main" id="{549EC3CD-23C0-9D50-D0D7-B3C1453D388F}"/>
                </a:ext>
              </a:extLst>
            </p:cNvPr>
            <p:cNvSpPr/>
            <p:nvPr/>
          </p:nvSpPr>
          <p:spPr>
            <a:xfrm>
              <a:off x="78987" y="2977333"/>
              <a:ext cx="3145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B</a:t>
              </a:r>
              <a:endParaRPr lang="de-DE" dirty="0"/>
            </a:p>
          </p:txBody>
        </p:sp>
      </p:grpSp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ABB97BCD-FCF5-9D32-9E91-A1DAE0E5164E}"/>
              </a:ext>
            </a:extLst>
          </p:cNvPr>
          <p:cNvGrpSpPr/>
          <p:nvPr/>
        </p:nvGrpSpPr>
        <p:grpSpPr>
          <a:xfrm>
            <a:off x="7604224" y="5326117"/>
            <a:ext cx="2779886" cy="2101963"/>
            <a:chOff x="4556242" y="5268491"/>
            <a:chExt cx="2779886" cy="2101963"/>
          </a:xfrm>
        </p:grpSpPr>
        <p:pic>
          <p:nvPicPr>
            <p:cNvPr id="634" name="Grafik 633" descr="Ein Bild, das Text, Screenshot, Software, Zahl enthält.&#10;&#10;Automatisch generierte Beschreibung">
              <a:extLst>
                <a:ext uri="{FF2B5EF4-FFF2-40B4-BE49-F238E27FC236}">
                  <a16:creationId xmlns:a16="http://schemas.microsoft.com/office/drawing/2014/main" id="{2CFE2E2E-26F2-E1E7-EE1F-D598C8538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1" t="13225" r="8517" b="2534"/>
            <a:stretch/>
          </p:blipFill>
          <p:spPr>
            <a:xfrm>
              <a:off x="4556242" y="5268491"/>
              <a:ext cx="2779886" cy="2101963"/>
            </a:xfrm>
            <a:prstGeom prst="rect">
              <a:avLst/>
            </a:prstGeom>
          </p:spPr>
        </p:pic>
        <p:grpSp>
          <p:nvGrpSpPr>
            <p:cNvPr id="414" name="Gruppieren 413">
              <a:extLst>
                <a:ext uri="{FF2B5EF4-FFF2-40B4-BE49-F238E27FC236}">
                  <a16:creationId xmlns:a16="http://schemas.microsoft.com/office/drawing/2014/main" id="{61359B47-2A60-6E4A-05E4-C8C394256330}"/>
                </a:ext>
              </a:extLst>
            </p:cNvPr>
            <p:cNvGrpSpPr/>
            <p:nvPr/>
          </p:nvGrpSpPr>
          <p:grpSpPr>
            <a:xfrm>
              <a:off x="5785008" y="6338405"/>
              <a:ext cx="353392" cy="396118"/>
              <a:chOff x="50009" y="2977333"/>
              <a:chExt cx="353392" cy="396118"/>
            </a:xfrm>
          </p:grpSpPr>
          <p:sp>
            <p:nvSpPr>
              <p:cNvPr id="415" name="Freihandform: Form 414">
                <a:extLst>
                  <a:ext uri="{FF2B5EF4-FFF2-40B4-BE49-F238E27FC236}">
                    <a16:creationId xmlns:a16="http://schemas.microsoft.com/office/drawing/2014/main" id="{110DE767-F709-9F44-57E5-17E70EEA3C2D}"/>
                  </a:ext>
                </a:extLst>
              </p:cNvPr>
              <p:cNvSpPr/>
              <p:nvPr/>
            </p:nvSpPr>
            <p:spPr>
              <a:xfrm>
                <a:off x="50009" y="2989138"/>
                <a:ext cx="353392" cy="384313"/>
              </a:xfrm>
              <a:custGeom>
                <a:avLst/>
                <a:gdLst>
                  <a:gd name="connsiteX0" fmla="*/ 79513 w 353392"/>
                  <a:gd name="connsiteY0" fmla="*/ 0 h 384313"/>
                  <a:gd name="connsiteX1" fmla="*/ 79513 w 353392"/>
                  <a:gd name="connsiteY1" fmla="*/ 0 h 384313"/>
                  <a:gd name="connsiteX2" fmla="*/ 39757 w 353392"/>
                  <a:gd name="connsiteY2" fmla="*/ 4418 h 384313"/>
                  <a:gd name="connsiteX3" fmla="*/ 26505 w 353392"/>
                  <a:gd name="connsiteY3" fmla="*/ 8835 h 384313"/>
                  <a:gd name="connsiteX4" fmla="*/ 17670 w 353392"/>
                  <a:gd name="connsiteY4" fmla="*/ 22087 h 384313"/>
                  <a:gd name="connsiteX5" fmla="*/ 17670 w 353392"/>
                  <a:gd name="connsiteY5" fmla="*/ 66261 h 384313"/>
                  <a:gd name="connsiteX6" fmla="*/ 22087 w 353392"/>
                  <a:gd name="connsiteY6" fmla="*/ 79513 h 384313"/>
                  <a:gd name="connsiteX7" fmla="*/ 35340 w 353392"/>
                  <a:gd name="connsiteY7" fmla="*/ 88348 h 384313"/>
                  <a:gd name="connsiteX8" fmla="*/ 30922 w 353392"/>
                  <a:gd name="connsiteY8" fmla="*/ 119270 h 384313"/>
                  <a:gd name="connsiteX9" fmla="*/ 13253 w 353392"/>
                  <a:gd name="connsiteY9" fmla="*/ 145774 h 384313"/>
                  <a:gd name="connsiteX10" fmla="*/ 0 w 353392"/>
                  <a:gd name="connsiteY10" fmla="*/ 172279 h 384313"/>
                  <a:gd name="connsiteX11" fmla="*/ 4418 w 353392"/>
                  <a:gd name="connsiteY11" fmla="*/ 238540 h 384313"/>
                  <a:gd name="connsiteX12" fmla="*/ 17670 w 353392"/>
                  <a:gd name="connsiteY12" fmla="*/ 242957 h 384313"/>
                  <a:gd name="connsiteX13" fmla="*/ 48592 w 353392"/>
                  <a:gd name="connsiteY13" fmla="*/ 256209 h 384313"/>
                  <a:gd name="connsiteX14" fmla="*/ 61844 w 353392"/>
                  <a:gd name="connsiteY14" fmla="*/ 265044 h 384313"/>
                  <a:gd name="connsiteX15" fmla="*/ 92766 w 353392"/>
                  <a:gd name="connsiteY15" fmla="*/ 273879 h 384313"/>
                  <a:gd name="connsiteX16" fmla="*/ 106018 w 353392"/>
                  <a:gd name="connsiteY16" fmla="*/ 282713 h 384313"/>
                  <a:gd name="connsiteX17" fmla="*/ 128105 w 353392"/>
                  <a:gd name="connsiteY17" fmla="*/ 318053 h 384313"/>
                  <a:gd name="connsiteX18" fmla="*/ 150192 w 353392"/>
                  <a:gd name="connsiteY18" fmla="*/ 340140 h 384313"/>
                  <a:gd name="connsiteX19" fmla="*/ 172279 w 353392"/>
                  <a:gd name="connsiteY19" fmla="*/ 362226 h 384313"/>
                  <a:gd name="connsiteX20" fmla="*/ 198783 w 353392"/>
                  <a:gd name="connsiteY20" fmla="*/ 371061 h 384313"/>
                  <a:gd name="connsiteX21" fmla="*/ 225287 w 353392"/>
                  <a:gd name="connsiteY21" fmla="*/ 384313 h 384313"/>
                  <a:gd name="connsiteX22" fmla="*/ 247374 w 353392"/>
                  <a:gd name="connsiteY22" fmla="*/ 379896 h 384313"/>
                  <a:gd name="connsiteX23" fmla="*/ 256209 w 353392"/>
                  <a:gd name="connsiteY23" fmla="*/ 366644 h 384313"/>
                  <a:gd name="connsiteX24" fmla="*/ 260626 w 353392"/>
                  <a:gd name="connsiteY24" fmla="*/ 322470 h 384313"/>
                  <a:gd name="connsiteX25" fmla="*/ 265044 w 353392"/>
                  <a:gd name="connsiteY25" fmla="*/ 295966 h 384313"/>
                  <a:gd name="connsiteX26" fmla="*/ 278296 w 353392"/>
                  <a:gd name="connsiteY26" fmla="*/ 287131 h 384313"/>
                  <a:gd name="connsiteX27" fmla="*/ 300383 w 353392"/>
                  <a:gd name="connsiteY27" fmla="*/ 269461 h 384313"/>
                  <a:gd name="connsiteX28" fmla="*/ 309218 w 353392"/>
                  <a:gd name="connsiteY28" fmla="*/ 256209 h 384313"/>
                  <a:gd name="connsiteX29" fmla="*/ 335722 w 353392"/>
                  <a:gd name="connsiteY29" fmla="*/ 234122 h 384313"/>
                  <a:gd name="connsiteX30" fmla="*/ 348974 w 353392"/>
                  <a:gd name="connsiteY30" fmla="*/ 207618 h 384313"/>
                  <a:gd name="connsiteX31" fmla="*/ 353392 w 353392"/>
                  <a:gd name="connsiteY31" fmla="*/ 194366 h 384313"/>
                  <a:gd name="connsiteX32" fmla="*/ 340140 w 353392"/>
                  <a:gd name="connsiteY32" fmla="*/ 128105 h 384313"/>
                  <a:gd name="connsiteX33" fmla="*/ 326887 w 353392"/>
                  <a:gd name="connsiteY33" fmla="*/ 119270 h 384313"/>
                  <a:gd name="connsiteX34" fmla="*/ 313635 w 353392"/>
                  <a:gd name="connsiteY34" fmla="*/ 114853 h 384313"/>
                  <a:gd name="connsiteX35" fmla="*/ 300383 w 353392"/>
                  <a:gd name="connsiteY35" fmla="*/ 106018 h 384313"/>
                  <a:gd name="connsiteX36" fmla="*/ 265044 w 353392"/>
                  <a:gd name="connsiteY36" fmla="*/ 101600 h 384313"/>
                  <a:gd name="connsiteX37" fmla="*/ 256209 w 353392"/>
                  <a:gd name="connsiteY37" fmla="*/ 88348 h 384313"/>
                  <a:gd name="connsiteX38" fmla="*/ 242957 w 353392"/>
                  <a:gd name="connsiteY38" fmla="*/ 83931 h 384313"/>
                  <a:gd name="connsiteX39" fmla="*/ 234122 w 353392"/>
                  <a:gd name="connsiteY39" fmla="*/ 70679 h 384313"/>
                  <a:gd name="connsiteX40" fmla="*/ 207618 w 353392"/>
                  <a:gd name="connsiteY40" fmla="*/ 53009 h 384313"/>
                  <a:gd name="connsiteX41" fmla="*/ 110435 w 353392"/>
                  <a:gd name="connsiteY41" fmla="*/ 44174 h 384313"/>
                  <a:gd name="connsiteX42" fmla="*/ 101600 w 353392"/>
                  <a:gd name="connsiteY42" fmla="*/ 30922 h 384313"/>
                  <a:gd name="connsiteX43" fmla="*/ 88348 w 353392"/>
                  <a:gd name="connsiteY43" fmla="*/ 22087 h 384313"/>
                  <a:gd name="connsiteX44" fmla="*/ 79513 w 353392"/>
                  <a:gd name="connsiteY44" fmla="*/ 0 h 38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53392" h="384313">
                    <a:moveTo>
                      <a:pt x="79513" y="0"/>
                    </a:moveTo>
                    <a:lnTo>
                      <a:pt x="79513" y="0"/>
                    </a:lnTo>
                    <a:cubicBezTo>
                      <a:pt x="66261" y="1473"/>
                      <a:pt x="52909" y="2226"/>
                      <a:pt x="39757" y="4418"/>
                    </a:cubicBezTo>
                    <a:cubicBezTo>
                      <a:pt x="35164" y="5184"/>
                      <a:pt x="30141" y="5926"/>
                      <a:pt x="26505" y="8835"/>
                    </a:cubicBezTo>
                    <a:cubicBezTo>
                      <a:pt x="22359" y="12151"/>
                      <a:pt x="20615" y="17670"/>
                      <a:pt x="17670" y="22087"/>
                    </a:cubicBezTo>
                    <a:cubicBezTo>
                      <a:pt x="10528" y="43515"/>
                      <a:pt x="11326" y="34537"/>
                      <a:pt x="17670" y="66261"/>
                    </a:cubicBezTo>
                    <a:cubicBezTo>
                      <a:pt x="18583" y="70827"/>
                      <a:pt x="19178" y="75877"/>
                      <a:pt x="22087" y="79513"/>
                    </a:cubicBezTo>
                    <a:cubicBezTo>
                      <a:pt x="25404" y="83659"/>
                      <a:pt x="30922" y="85403"/>
                      <a:pt x="35340" y="88348"/>
                    </a:cubicBezTo>
                    <a:cubicBezTo>
                      <a:pt x="33867" y="98655"/>
                      <a:pt x="34660" y="109552"/>
                      <a:pt x="30922" y="119270"/>
                    </a:cubicBezTo>
                    <a:cubicBezTo>
                      <a:pt x="27110" y="129180"/>
                      <a:pt x="16611" y="135701"/>
                      <a:pt x="13253" y="145774"/>
                    </a:cubicBezTo>
                    <a:cubicBezTo>
                      <a:pt x="7156" y="164063"/>
                      <a:pt x="11418" y="155152"/>
                      <a:pt x="0" y="172279"/>
                    </a:cubicBezTo>
                    <a:cubicBezTo>
                      <a:pt x="1473" y="194366"/>
                      <a:pt x="-951" y="217065"/>
                      <a:pt x="4418" y="238540"/>
                    </a:cubicBezTo>
                    <a:cubicBezTo>
                      <a:pt x="5547" y="243057"/>
                      <a:pt x="13390" y="241123"/>
                      <a:pt x="17670" y="242957"/>
                    </a:cubicBezTo>
                    <a:cubicBezTo>
                      <a:pt x="55880" y="259332"/>
                      <a:pt x="17514" y="245850"/>
                      <a:pt x="48592" y="256209"/>
                    </a:cubicBezTo>
                    <a:cubicBezTo>
                      <a:pt x="53009" y="259154"/>
                      <a:pt x="56964" y="262953"/>
                      <a:pt x="61844" y="265044"/>
                    </a:cubicBezTo>
                    <a:cubicBezTo>
                      <a:pt x="81683" y="273546"/>
                      <a:pt x="75555" y="265274"/>
                      <a:pt x="92766" y="273879"/>
                    </a:cubicBezTo>
                    <a:cubicBezTo>
                      <a:pt x="97514" y="276253"/>
                      <a:pt x="101601" y="279768"/>
                      <a:pt x="106018" y="282713"/>
                    </a:cubicBezTo>
                    <a:cubicBezTo>
                      <a:pt x="116532" y="314255"/>
                      <a:pt x="107104" y="304052"/>
                      <a:pt x="128105" y="318053"/>
                    </a:cubicBezTo>
                    <a:cubicBezTo>
                      <a:pt x="151668" y="353396"/>
                      <a:pt x="120740" y="310687"/>
                      <a:pt x="150192" y="340140"/>
                    </a:cubicBezTo>
                    <a:cubicBezTo>
                      <a:pt x="165508" y="355456"/>
                      <a:pt x="151072" y="352801"/>
                      <a:pt x="172279" y="362226"/>
                    </a:cubicBezTo>
                    <a:cubicBezTo>
                      <a:pt x="180789" y="366008"/>
                      <a:pt x="198783" y="371061"/>
                      <a:pt x="198783" y="371061"/>
                    </a:cubicBezTo>
                    <a:cubicBezTo>
                      <a:pt x="205484" y="375529"/>
                      <a:pt x="216142" y="384313"/>
                      <a:pt x="225287" y="384313"/>
                    </a:cubicBezTo>
                    <a:cubicBezTo>
                      <a:pt x="232795" y="384313"/>
                      <a:pt x="240012" y="381368"/>
                      <a:pt x="247374" y="379896"/>
                    </a:cubicBezTo>
                    <a:cubicBezTo>
                      <a:pt x="250319" y="375479"/>
                      <a:pt x="255015" y="371817"/>
                      <a:pt x="256209" y="366644"/>
                    </a:cubicBezTo>
                    <a:cubicBezTo>
                      <a:pt x="259536" y="352225"/>
                      <a:pt x="258790" y="337154"/>
                      <a:pt x="260626" y="322470"/>
                    </a:cubicBezTo>
                    <a:cubicBezTo>
                      <a:pt x="261737" y="313583"/>
                      <a:pt x="261038" y="303977"/>
                      <a:pt x="265044" y="295966"/>
                    </a:cubicBezTo>
                    <a:cubicBezTo>
                      <a:pt x="267418" y="291217"/>
                      <a:pt x="273879" y="290076"/>
                      <a:pt x="278296" y="287131"/>
                    </a:cubicBezTo>
                    <a:cubicBezTo>
                      <a:pt x="303616" y="249153"/>
                      <a:pt x="269902" y="293847"/>
                      <a:pt x="300383" y="269461"/>
                    </a:cubicBezTo>
                    <a:cubicBezTo>
                      <a:pt x="304529" y="266144"/>
                      <a:pt x="305819" y="260287"/>
                      <a:pt x="309218" y="256209"/>
                    </a:cubicBezTo>
                    <a:cubicBezTo>
                      <a:pt x="319847" y="243455"/>
                      <a:pt x="322692" y="242809"/>
                      <a:pt x="335722" y="234122"/>
                    </a:cubicBezTo>
                    <a:cubicBezTo>
                      <a:pt x="346827" y="200812"/>
                      <a:pt x="331848" y="241871"/>
                      <a:pt x="348974" y="207618"/>
                    </a:cubicBezTo>
                    <a:cubicBezTo>
                      <a:pt x="351056" y="203453"/>
                      <a:pt x="351919" y="198783"/>
                      <a:pt x="353392" y="194366"/>
                    </a:cubicBezTo>
                    <a:cubicBezTo>
                      <a:pt x="351368" y="170085"/>
                      <a:pt x="357960" y="145925"/>
                      <a:pt x="340140" y="128105"/>
                    </a:cubicBezTo>
                    <a:cubicBezTo>
                      <a:pt x="336386" y="124351"/>
                      <a:pt x="331636" y="121644"/>
                      <a:pt x="326887" y="119270"/>
                    </a:cubicBezTo>
                    <a:cubicBezTo>
                      <a:pt x="322722" y="117188"/>
                      <a:pt x="318052" y="116325"/>
                      <a:pt x="313635" y="114853"/>
                    </a:cubicBezTo>
                    <a:cubicBezTo>
                      <a:pt x="309218" y="111908"/>
                      <a:pt x="305505" y="107415"/>
                      <a:pt x="300383" y="106018"/>
                    </a:cubicBezTo>
                    <a:cubicBezTo>
                      <a:pt x="288930" y="102894"/>
                      <a:pt x="276066" y="106009"/>
                      <a:pt x="265044" y="101600"/>
                    </a:cubicBezTo>
                    <a:cubicBezTo>
                      <a:pt x="260115" y="99628"/>
                      <a:pt x="260355" y="91664"/>
                      <a:pt x="256209" y="88348"/>
                    </a:cubicBezTo>
                    <a:cubicBezTo>
                      <a:pt x="252573" y="85439"/>
                      <a:pt x="247374" y="85403"/>
                      <a:pt x="242957" y="83931"/>
                    </a:cubicBezTo>
                    <a:cubicBezTo>
                      <a:pt x="240012" y="79514"/>
                      <a:pt x="238117" y="74175"/>
                      <a:pt x="234122" y="70679"/>
                    </a:cubicBezTo>
                    <a:cubicBezTo>
                      <a:pt x="226131" y="63687"/>
                      <a:pt x="218129" y="54510"/>
                      <a:pt x="207618" y="53009"/>
                    </a:cubicBezTo>
                    <a:cubicBezTo>
                      <a:pt x="154782" y="45462"/>
                      <a:pt x="187085" y="49285"/>
                      <a:pt x="110435" y="44174"/>
                    </a:cubicBezTo>
                    <a:cubicBezTo>
                      <a:pt x="107490" y="39757"/>
                      <a:pt x="105354" y="34676"/>
                      <a:pt x="101600" y="30922"/>
                    </a:cubicBezTo>
                    <a:cubicBezTo>
                      <a:pt x="97846" y="27168"/>
                      <a:pt x="91664" y="26233"/>
                      <a:pt x="88348" y="22087"/>
                    </a:cubicBezTo>
                    <a:cubicBezTo>
                      <a:pt x="85439" y="18451"/>
                      <a:pt x="80985" y="3681"/>
                      <a:pt x="7951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6" name="Rechteck 415">
                <a:extLst>
                  <a:ext uri="{FF2B5EF4-FFF2-40B4-BE49-F238E27FC236}">
                    <a16:creationId xmlns:a16="http://schemas.microsoft.com/office/drawing/2014/main" id="{D820F650-9EA5-5978-AE7E-0B678FE40C69}"/>
                  </a:ext>
                </a:extLst>
              </p:cNvPr>
              <p:cNvSpPr/>
              <p:nvPr/>
            </p:nvSpPr>
            <p:spPr>
              <a:xfrm>
                <a:off x="78987" y="2977333"/>
                <a:ext cx="314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b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B</a:t>
                </a:r>
                <a:endParaRPr lang="de-DE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7" name="Textfeld 416">
                <a:extLst>
                  <a:ext uri="{FF2B5EF4-FFF2-40B4-BE49-F238E27FC236}">
                    <a16:creationId xmlns:a16="http://schemas.microsoft.com/office/drawing/2014/main" id="{BEAC7AA6-C4D7-5054-9B03-044A830C9690}"/>
                  </a:ext>
                </a:extLst>
              </p:cNvPr>
              <p:cNvSpPr txBox="1"/>
              <p:nvPr/>
            </p:nvSpPr>
            <p:spPr>
              <a:xfrm>
                <a:off x="5237787" y="3306384"/>
                <a:ext cx="399018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de-DE" sz="1400" b="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p>
                      </m:sSup>
                    </m:oMath>
                  </m:oMathPara>
                </a14:m>
                <a:endParaRPr lang="de-DE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7" name="Textfeld 416">
                <a:extLst>
                  <a:ext uri="{FF2B5EF4-FFF2-40B4-BE49-F238E27FC236}">
                    <a16:creationId xmlns:a16="http://schemas.microsoft.com/office/drawing/2014/main" id="{BEAC7AA6-C4D7-5054-9B03-044A830C9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787" y="3306384"/>
                <a:ext cx="399018" cy="314702"/>
              </a:xfrm>
              <a:prstGeom prst="rect">
                <a:avLst/>
              </a:prstGeom>
              <a:blipFill>
                <a:blip r:embed="rId5"/>
                <a:stretch>
                  <a:fillRect r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Textfeld 417">
                <a:extLst>
                  <a:ext uri="{FF2B5EF4-FFF2-40B4-BE49-F238E27FC236}">
                    <a16:creationId xmlns:a16="http://schemas.microsoft.com/office/drawing/2014/main" id="{51DA5452-86E3-AE1B-851C-960F74661C12}"/>
                  </a:ext>
                </a:extLst>
              </p:cNvPr>
              <p:cNvSpPr txBox="1"/>
              <p:nvPr/>
            </p:nvSpPr>
            <p:spPr>
              <a:xfrm>
                <a:off x="5794114" y="920065"/>
                <a:ext cx="3990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1600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8" name="Textfeld 417">
                <a:extLst>
                  <a:ext uri="{FF2B5EF4-FFF2-40B4-BE49-F238E27FC236}">
                    <a16:creationId xmlns:a16="http://schemas.microsoft.com/office/drawing/2014/main" id="{51DA5452-86E3-AE1B-851C-960F74661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114" y="920065"/>
                <a:ext cx="39901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feld 419">
                <a:extLst>
                  <a:ext uri="{FF2B5EF4-FFF2-40B4-BE49-F238E27FC236}">
                    <a16:creationId xmlns:a16="http://schemas.microsoft.com/office/drawing/2014/main" id="{EE6D8330-0D22-D6C9-C022-74CD36C63D71}"/>
                  </a:ext>
                </a:extLst>
              </p:cNvPr>
              <p:cNvSpPr txBox="1"/>
              <p:nvPr/>
            </p:nvSpPr>
            <p:spPr>
              <a:xfrm>
                <a:off x="8497168" y="3648869"/>
                <a:ext cx="399018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de-DE" sz="1400" b="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p>
                      </m:sSup>
                    </m:oMath>
                  </m:oMathPara>
                </a14:m>
                <a:endParaRPr lang="de-DE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0" name="Textfeld 419">
                <a:extLst>
                  <a:ext uri="{FF2B5EF4-FFF2-40B4-BE49-F238E27FC236}">
                    <a16:creationId xmlns:a16="http://schemas.microsoft.com/office/drawing/2014/main" id="{EE6D8330-0D22-D6C9-C022-74CD36C63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168" y="3648869"/>
                <a:ext cx="399018" cy="314702"/>
              </a:xfrm>
              <a:prstGeom prst="rect">
                <a:avLst/>
              </a:prstGeom>
              <a:blipFill>
                <a:blip r:embed="rId7"/>
                <a:stretch>
                  <a:fillRect r="-5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Textfeld 420">
                <a:extLst>
                  <a:ext uri="{FF2B5EF4-FFF2-40B4-BE49-F238E27FC236}">
                    <a16:creationId xmlns:a16="http://schemas.microsoft.com/office/drawing/2014/main" id="{84A616B5-71EE-4179-6220-B09452DAE13E}"/>
                  </a:ext>
                </a:extLst>
              </p:cNvPr>
              <p:cNvSpPr txBox="1"/>
              <p:nvPr/>
            </p:nvSpPr>
            <p:spPr>
              <a:xfrm>
                <a:off x="2708070" y="6544537"/>
                <a:ext cx="399018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de-DE" sz="1400" b="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p>
                      </m:sSup>
                    </m:oMath>
                  </m:oMathPara>
                </a14:m>
                <a:endParaRPr lang="de-DE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1" name="Textfeld 420">
                <a:extLst>
                  <a:ext uri="{FF2B5EF4-FFF2-40B4-BE49-F238E27FC236}">
                    <a16:creationId xmlns:a16="http://schemas.microsoft.com/office/drawing/2014/main" id="{84A616B5-71EE-4179-6220-B09452DAE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070" y="6544537"/>
                <a:ext cx="399018" cy="314702"/>
              </a:xfrm>
              <a:prstGeom prst="rect">
                <a:avLst/>
              </a:prstGeom>
              <a:blipFill>
                <a:blip r:embed="rId8"/>
                <a:stretch>
                  <a:fillRect r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Textfeld 422">
                <a:extLst>
                  <a:ext uri="{FF2B5EF4-FFF2-40B4-BE49-F238E27FC236}">
                    <a16:creationId xmlns:a16="http://schemas.microsoft.com/office/drawing/2014/main" id="{1420B382-2F3D-C4E7-F14E-654D04883DDD}"/>
                  </a:ext>
                </a:extLst>
              </p:cNvPr>
              <p:cNvSpPr txBox="1"/>
              <p:nvPr/>
            </p:nvSpPr>
            <p:spPr>
              <a:xfrm>
                <a:off x="8611895" y="1333921"/>
                <a:ext cx="3990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D62728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1600" i="1" dirty="0">
                  <a:solidFill>
                    <a:srgbClr val="D62728"/>
                  </a:solidFill>
                </a:endParaRPr>
              </a:p>
            </p:txBody>
          </p:sp>
        </mc:Choice>
        <mc:Fallback xmlns="">
          <p:sp>
            <p:nvSpPr>
              <p:cNvPr id="423" name="Textfeld 422">
                <a:extLst>
                  <a:ext uri="{FF2B5EF4-FFF2-40B4-BE49-F238E27FC236}">
                    <a16:creationId xmlns:a16="http://schemas.microsoft.com/office/drawing/2014/main" id="{1420B382-2F3D-C4E7-F14E-654D0488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895" y="1333921"/>
                <a:ext cx="39901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5" name="Ellipse 424">
            <a:extLst>
              <a:ext uri="{FF2B5EF4-FFF2-40B4-BE49-F238E27FC236}">
                <a16:creationId xmlns:a16="http://schemas.microsoft.com/office/drawing/2014/main" id="{85997D73-DAB8-484F-ECB5-6A5BD711006D}"/>
              </a:ext>
            </a:extLst>
          </p:cNvPr>
          <p:cNvSpPr/>
          <p:nvPr/>
        </p:nvSpPr>
        <p:spPr>
          <a:xfrm>
            <a:off x="8341436" y="9340766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6" name="Ellipse 425">
            <a:extLst>
              <a:ext uri="{FF2B5EF4-FFF2-40B4-BE49-F238E27FC236}">
                <a16:creationId xmlns:a16="http://schemas.microsoft.com/office/drawing/2014/main" id="{17C5D99D-6624-0763-4ADC-28564EF1B86A}"/>
              </a:ext>
            </a:extLst>
          </p:cNvPr>
          <p:cNvSpPr/>
          <p:nvPr/>
        </p:nvSpPr>
        <p:spPr>
          <a:xfrm>
            <a:off x="8476144" y="9760054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7" name="Ellipse 426">
            <a:extLst>
              <a:ext uri="{FF2B5EF4-FFF2-40B4-BE49-F238E27FC236}">
                <a16:creationId xmlns:a16="http://schemas.microsoft.com/office/drawing/2014/main" id="{6F64B227-479C-777D-C9D9-3518541274ED}"/>
              </a:ext>
            </a:extLst>
          </p:cNvPr>
          <p:cNvSpPr/>
          <p:nvPr/>
        </p:nvSpPr>
        <p:spPr>
          <a:xfrm>
            <a:off x="8682097" y="9497573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8" name="Ellipse 427">
            <a:extLst>
              <a:ext uri="{FF2B5EF4-FFF2-40B4-BE49-F238E27FC236}">
                <a16:creationId xmlns:a16="http://schemas.microsoft.com/office/drawing/2014/main" id="{E46090BF-B786-CE0F-3026-139139A4AF37}"/>
              </a:ext>
            </a:extLst>
          </p:cNvPr>
          <p:cNvSpPr/>
          <p:nvPr/>
        </p:nvSpPr>
        <p:spPr>
          <a:xfrm>
            <a:off x="8405268" y="9458026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9" name="Ellipse 428">
            <a:extLst>
              <a:ext uri="{FF2B5EF4-FFF2-40B4-BE49-F238E27FC236}">
                <a16:creationId xmlns:a16="http://schemas.microsoft.com/office/drawing/2014/main" id="{D20D97B1-144B-86EC-391D-B874CD984589}"/>
              </a:ext>
            </a:extLst>
          </p:cNvPr>
          <p:cNvSpPr/>
          <p:nvPr/>
        </p:nvSpPr>
        <p:spPr>
          <a:xfrm>
            <a:off x="8589817" y="9283536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0" name="Ellipse 429">
            <a:extLst>
              <a:ext uri="{FF2B5EF4-FFF2-40B4-BE49-F238E27FC236}">
                <a16:creationId xmlns:a16="http://schemas.microsoft.com/office/drawing/2014/main" id="{E2E9A5DD-608F-889E-7F4A-7E75C0391036}"/>
              </a:ext>
            </a:extLst>
          </p:cNvPr>
          <p:cNvSpPr/>
          <p:nvPr/>
        </p:nvSpPr>
        <p:spPr>
          <a:xfrm>
            <a:off x="8243822" y="9265906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1" name="Ellipse 430">
            <a:extLst>
              <a:ext uri="{FF2B5EF4-FFF2-40B4-BE49-F238E27FC236}">
                <a16:creationId xmlns:a16="http://schemas.microsoft.com/office/drawing/2014/main" id="{4D8539A3-BA1C-82A4-698D-DB02E288322D}"/>
              </a:ext>
            </a:extLst>
          </p:cNvPr>
          <p:cNvSpPr/>
          <p:nvPr/>
        </p:nvSpPr>
        <p:spPr>
          <a:xfrm>
            <a:off x="8461009" y="9343372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2" name="Ellipse 431">
            <a:extLst>
              <a:ext uri="{FF2B5EF4-FFF2-40B4-BE49-F238E27FC236}">
                <a16:creationId xmlns:a16="http://schemas.microsoft.com/office/drawing/2014/main" id="{48ABE835-7D34-4017-4A2F-ED820B7542FD}"/>
              </a:ext>
            </a:extLst>
          </p:cNvPr>
          <p:cNvSpPr/>
          <p:nvPr/>
        </p:nvSpPr>
        <p:spPr>
          <a:xfrm>
            <a:off x="8527885" y="947794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3" name="Ellipse 432">
            <a:extLst>
              <a:ext uri="{FF2B5EF4-FFF2-40B4-BE49-F238E27FC236}">
                <a16:creationId xmlns:a16="http://schemas.microsoft.com/office/drawing/2014/main" id="{B2C1E8AB-5BE5-2FD6-D21A-8E0E395F5EA8}"/>
              </a:ext>
            </a:extLst>
          </p:cNvPr>
          <p:cNvSpPr/>
          <p:nvPr/>
        </p:nvSpPr>
        <p:spPr>
          <a:xfrm>
            <a:off x="8495180" y="964876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34" name="Gruppieren 433">
            <a:extLst>
              <a:ext uri="{FF2B5EF4-FFF2-40B4-BE49-F238E27FC236}">
                <a16:creationId xmlns:a16="http://schemas.microsoft.com/office/drawing/2014/main" id="{171FF0AF-9491-5618-F4AE-39EED246D1C0}"/>
              </a:ext>
            </a:extLst>
          </p:cNvPr>
          <p:cNvGrpSpPr/>
          <p:nvPr/>
        </p:nvGrpSpPr>
        <p:grpSpPr>
          <a:xfrm>
            <a:off x="7155273" y="8557559"/>
            <a:ext cx="2144668" cy="2001986"/>
            <a:chOff x="1530602" y="773120"/>
            <a:chExt cx="2144668" cy="2001986"/>
          </a:xfrm>
        </p:grpSpPr>
        <p:grpSp>
          <p:nvGrpSpPr>
            <p:cNvPr id="467" name="Gruppieren 466">
              <a:extLst>
                <a:ext uri="{FF2B5EF4-FFF2-40B4-BE49-F238E27FC236}">
                  <a16:creationId xmlns:a16="http://schemas.microsoft.com/office/drawing/2014/main" id="{24466D0A-5B78-52CA-1384-BF055C9483E8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470" name="Gerade Verbindung mit Pfeil 469">
                <a:extLst>
                  <a:ext uri="{FF2B5EF4-FFF2-40B4-BE49-F238E27FC236}">
                    <a16:creationId xmlns:a16="http://schemas.microsoft.com/office/drawing/2014/main" id="{A4664C41-74F7-A103-128A-591EF75C7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Gerade Verbindung mit Pfeil 470">
                <a:extLst>
                  <a:ext uri="{FF2B5EF4-FFF2-40B4-BE49-F238E27FC236}">
                    <a16:creationId xmlns:a16="http://schemas.microsoft.com/office/drawing/2014/main" id="{BA6BD0BC-DD16-2479-6BD8-7214BF1220B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8" name="Textfeld 467">
              <a:extLst>
                <a:ext uri="{FF2B5EF4-FFF2-40B4-BE49-F238E27FC236}">
                  <a16:creationId xmlns:a16="http://schemas.microsoft.com/office/drawing/2014/main" id="{A9891A6D-8A9B-27F1-6EB4-7C8C11C9EDE5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i</a:t>
              </a:r>
            </a:p>
          </p:txBody>
        </p:sp>
        <p:sp>
          <p:nvSpPr>
            <p:cNvPr id="469" name="Textfeld 468">
              <a:extLst>
                <a:ext uri="{FF2B5EF4-FFF2-40B4-BE49-F238E27FC236}">
                  <a16:creationId xmlns:a16="http://schemas.microsoft.com/office/drawing/2014/main" id="{A0263053-6F5A-5A28-17D3-3923B2D22D60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j  </a:t>
              </a:r>
            </a:p>
          </p:txBody>
        </p:sp>
      </p:grpSp>
      <p:cxnSp>
        <p:nvCxnSpPr>
          <p:cNvPr id="435" name="Gerader Verbinder 434">
            <a:extLst>
              <a:ext uri="{FF2B5EF4-FFF2-40B4-BE49-F238E27FC236}">
                <a16:creationId xmlns:a16="http://schemas.microsoft.com/office/drawing/2014/main" id="{FDCFBE1A-BABF-B598-35F1-F7D92857C039}"/>
              </a:ext>
            </a:extLst>
          </p:cNvPr>
          <p:cNvCxnSpPr>
            <a:cxnSpLocks/>
          </p:cNvCxnSpPr>
          <p:nvPr/>
        </p:nvCxnSpPr>
        <p:spPr>
          <a:xfrm rot="1646660">
            <a:off x="7884943" y="9851109"/>
            <a:ext cx="866844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Gerade Verbindung mit Pfeil 435">
            <a:extLst>
              <a:ext uri="{FF2B5EF4-FFF2-40B4-BE49-F238E27FC236}">
                <a16:creationId xmlns:a16="http://schemas.microsoft.com/office/drawing/2014/main" id="{44021BFE-05D9-1CAE-396C-696186B958BA}"/>
              </a:ext>
            </a:extLst>
          </p:cNvPr>
          <p:cNvCxnSpPr>
            <a:cxnSpLocks/>
          </p:cNvCxnSpPr>
          <p:nvPr/>
        </p:nvCxnSpPr>
        <p:spPr>
          <a:xfrm flipV="1">
            <a:off x="8565031" y="9791169"/>
            <a:ext cx="94479" cy="194208"/>
          </a:xfrm>
          <a:prstGeom prst="straightConnector1">
            <a:avLst/>
          </a:prstGeom>
          <a:ln w="19050">
            <a:solidFill>
              <a:srgbClr val="D6272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Gerader Verbinder 436">
            <a:extLst>
              <a:ext uri="{FF2B5EF4-FFF2-40B4-BE49-F238E27FC236}">
                <a16:creationId xmlns:a16="http://schemas.microsoft.com/office/drawing/2014/main" id="{D8B6B96C-DE4C-4226-B3E1-390B40182158}"/>
              </a:ext>
            </a:extLst>
          </p:cNvPr>
          <p:cNvCxnSpPr>
            <a:cxnSpLocks/>
          </p:cNvCxnSpPr>
          <p:nvPr/>
        </p:nvCxnSpPr>
        <p:spPr>
          <a:xfrm rot="7378100">
            <a:off x="7796135" y="9392479"/>
            <a:ext cx="639936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Gerade Verbindung mit Pfeil 437">
            <a:extLst>
              <a:ext uri="{FF2B5EF4-FFF2-40B4-BE49-F238E27FC236}">
                <a16:creationId xmlns:a16="http://schemas.microsoft.com/office/drawing/2014/main" id="{EB0AF63B-4BDA-B440-B135-31FA19247B63}"/>
              </a:ext>
            </a:extLst>
          </p:cNvPr>
          <p:cNvCxnSpPr>
            <a:cxnSpLocks/>
          </p:cNvCxnSpPr>
          <p:nvPr/>
        </p:nvCxnSpPr>
        <p:spPr>
          <a:xfrm rot="7378100" flipV="1">
            <a:off x="8142135" y="9439885"/>
            <a:ext cx="0" cy="238307"/>
          </a:xfrm>
          <a:prstGeom prst="straightConnector1">
            <a:avLst/>
          </a:prstGeom>
          <a:ln w="19050">
            <a:solidFill>
              <a:srgbClr val="D6272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9" name="Gruppieren 438">
            <a:extLst>
              <a:ext uri="{FF2B5EF4-FFF2-40B4-BE49-F238E27FC236}">
                <a16:creationId xmlns:a16="http://schemas.microsoft.com/office/drawing/2014/main" id="{4E0ED9A1-1B1B-93B5-4A1C-D3C2EA3660DD}"/>
              </a:ext>
            </a:extLst>
          </p:cNvPr>
          <p:cNvGrpSpPr/>
          <p:nvPr/>
        </p:nvGrpSpPr>
        <p:grpSpPr>
          <a:xfrm rot="18307468">
            <a:off x="8479441" y="9662229"/>
            <a:ext cx="647314" cy="167048"/>
            <a:chOff x="5540375" y="2416793"/>
            <a:chExt cx="1024010" cy="169150"/>
          </a:xfrm>
        </p:grpSpPr>
        <p:cxnSp>
          <p:nvCxnSpPr>
            <p:cNvPr id="465" name="Gerader Verbinder 464">
              <a:extLst>
                <a:ext uri="{FF2B5EF4-FFF2-40B4-BE49-F238E27FC236}">
                  <a16:creationId xmlns:a16="http://schemas.microsoft.com/office/drawing/2014/main" id="{9222DF23-1FB1-6272-C5D2-F94BCE2A483B}"/>
                </a:ext>
              </a:extLst>
            </p:cNvPr>
            <p:cNvCxnSpPr>
              <a:cxnSpLocks/>
            </p:cNvCxnSpPr>
            <p:nvPr/>
          </p:nvCxnSpPr>
          <p:spPr>
            <a:xfrm>
              <a:off x="5540375" y="2585943"/>
              <a:ext cx="1024010" cy="0"/>
            </a:xfrm>
            <a:prstGeom prst="line">
              <a:avLst/>
            </a:prstGeom>
            <a:ln w="28575">
              <a:solidFill>
                <a:srgbClr val="D627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Gerade Verbindung mit Pfeil 465">
              <a:extLst>
                <a:ext uri="{FF2B5EF4-FFF2-40B4-BE49-F238E27FC236}">
                  <a16:creationId xmlns:a16="http://schemas.microsoft.com/office/drawing/2014/main" id="{8FCCA9A6-70F9-20DE-B75F-E31E03539853}"/>
                </a:ext>
              </a:extLst>
            </p:cNvPr>
            <p:cNvCxnSpPr>
              <a:cxnSpLocks/>
            </p:cNvCxnSpPr>
            <p:nvPr/>
          </p:nvCxnSpPr>
          <p:spPr>
            <a:xfrm rot="3292532" flipH="1" flipV="1">
              <a:off x="5999143" y="2423040"/>
              <a:ext cx="144383" cy="131889"/>
            </a:xfrm>
            <a:prstGeom prst="straightConnector1">
              <a:avLst/>
            </a:prstGeom>
            <a:ln w="19050">
              <a:solidFill>
                <a:srgbClr val="D6272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0" name="Gruppieren 439">
            <a:extLst>
              <a:ext uri="{FF2B5EF4-FFF2-40B4-BE49-F238E27FC236}">
                <a16:creationId xmlns:a16="http://schemas.microsoft.com/office/drawing/2014/main" id="{83896FE5-BABF-41DF-56E4-8D207C6CF6FD}"/>
              </a:ext>
            </a:extLst>
          </p:cNvPr>
          <p:cNvGrpSpPr/>
          <p:nvPr/>
        </p:nvGrpSpPr>
        <p:grpSpPr>
          <a:xfrm rot="9057914">
            <a:off x="8326598" y="9047220"/>
            <a:ext cx="286205" cy="261626"/>
            <a:chOff x="5540375" y="2170015"/>
            <a:chExt cx="1024010" cy="415928"/>
          </a:xfrm>
        </p:grpSpPr>
        <p:cxnSp>
          <p:nvCxnSpPr>
            <p:cNvPr id="463" name="Gerader Verbinder 462">
              <a:extLst>
                <a:ext uri="{FF2B5EF4-FFF2-40B4-BE49-F238E27FC236}">
                  <a16:creationId xmlns:a16="http://schemas.microsoft.com/office/drawing/2014/main" id="{FA325499-2E00-A43E-9C85-0D7CAA094592}"/>
                </a:ext>
              </a:extLst>
            </p:cNvPr>
            <p:cNvCxnSpPr>
              <a:cxnSpLocks/>
            </p:cNvCxnSpPr>
            <p:nvPr/>
          </p:nvCxnSpPr>
          <p:spPr>
            <a:xfrm>
              <a:off x="5540375" y="2585943"/>
              <a:ext cx="1024010" cy="0"/>
            </a:xfrm>
            <a:prstGeom prst="line">
              <a:avLst/>
            </a:prstGeom>
            <a:ln w="28575">
              <a:solidFill>
                <a:srgbClr val="D627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Gerade Verbindung mit Pfeil 463">
              <a:extLst>
                <a:ext uri="{FF2B5EF4-FFF2-40B4-BE49-F238E27FC236}">
                  <a16:creationId xmlns:a16="http://schemas.microsoft.com/office/drawing/2014/main" id="{C5C477B0-C05B-92C0-0ECF-3C4BADB1D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35" y="2170015"/>
              <a:ext cx="0" cy="415928"/>
            </a:xfrm>
            <a:prstGeom prst="straightConnector1">
              <a:avLst/>
            </a:prstGeom>
            <a:ln w="19050">
              <a:solidFill>
                <a:srgbClr val="D6272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1" name="Gerader Verbinder 440">
            <a:extLst>
              <a:ext uri="{FF2B5EF4-FFF2-40B4-BE49-F238E27FC236}">
                <a16:creationId xmlns:a16="http://schemas.microsoft.com/office/drawing/2014/main" id="{59520167-D975-4B5E-BB7E-2EC33B569701}"/>
              </a:ext>
            </a:extLst>
          </p:cNvPr>
          <p:cNvCxnSpPr>
            <a:cxnSpLocks/>
          </p:cNvCxnSpPr>
          <p:nvPr/>
        </p:nvCxnSpPr>
        <p:spPr>
          <a:xfrm rot="13512615">
            <a:off x="8402862" y="9262405"/>
            <a:ext cx="778102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Gerade Verbindung mit Pfeil 441">
            <a:extLst>
              <a:ext uri="{FF2B5EF4-FFF2-40B4-BE49-F238E27FC236}">
                <a16:creationId xmlns:a16="http://schemas.microsoft.com/office/drawing/2014/main" id="{58420C0E-1243-1CA6-C0A4-67E9273EB22C}"/>
              </a:ext>
            </a:extLst>
          </p:cNvPr>
          <p:cNvCxnSpPr>
            <a:cxnSpLocks/>
          </p:cNvCxnSpPr>
          <p:nvPr/>
        </p:nvCxnSpPr>
        <p:spPr>
          <a:xfrm rot="13512615" flipV="1">
            <a:off x="8880321" y="9404526"/>
            <a:ext cx="0" cy="293077"/>
          </a:xfrm>
          <a:prstGeom prst="straightConnector1">
            <a:avLst/>
          </a:prstGeom>
          <a:ln w="19050">
            <a:solidFill>
              <a:srgbClr val="D6272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Ellipse 442">
            <a:extLst>
              <a:ext uri="{FF2B5EF4-FFF2-40B4-BE49-F238E27FC236}">
                <a16:creationId xmlns:a16="http://schemas.microsoft.com/office/drawing/2014/main" id="{B3F21A48-A8D4-FF5A-6CC4-ECFEFB34F5A9}"/>
              </a:ext>
            </a:extLst>
          </p:cNvPr>
          <p:cNvSpPr/>
          <p:nvPr/>
        </p:nvSpPr>
        <p:spPr>
          <a:xfrm>
            <a:off x="8304079" y="9570073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4" name="Ellipse 443">
            <a:extLst>
              <a:ext uri="{FF2B5EF4-FFF2-40B4-BE49-F238E27FC236}">
                <a16:creationId xmlns:a16="http://schemas.microsoft.com/office/drawing/2014/main" id="{F7A8B48C-383F-6525-43A0-EFD49C3EC07B}"/>
              </a:ext>
            </a:extLst>
          </p:cNvPr>
          <p:cNvSpPr/>
          <p:nvPr/>
        </p:nvSpPr>
        <p:spPr>
          <a:xfrm rot="18278763">
            <a:off x="8432358" y="875572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5" name="Ellipse 444">
            <a:extLst>
              <a:ext uri="{FF2B5EF4-FFF2-40B4-BE49-F238E27FC236}">
                <a16:creationId xmlns:a16="http://schemas.microsoft.com/office/drawing/2014/main" id="{EB867D0E-364F-A14C-40DB-4787CC018E05}"/>
              </a:ext>
            </a:extLst>
          </p:cNvPr>
          <p:cNvSpPr/>
          <p:nvPr/>
        </p:nvSpPr>
        <p:spPr>
          <a:xfrm rot="18278763">
            <a:off x="8105266" y="872058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6" name="Ellipse 445">
            <a:extLst>
              <a:ext uri="{FF2B5EF4-FFF2-40B4-BE49-F238E27FC236}">
                <a16:creationId xmlns:a16="http://schemas.microsoft.com/office/drawing/2014/main" id="{71CC8B3A-AED3-04C2-263C-49CEF3D94D61}"/>
              </a:ext>
            </a:extLst>
          </p:cNvPr>
          <p:cNvSpPr/>
          <p:nvPr/>
        </p:nvSpPr>
        <p:spPr>
          <a:xfrm rot="18278763">
            <a:off x="8014414" y="8706304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7" name="Ellipse 446">
            <a:extLst>
              <a:ext uri="{FF2B5EF4-FFF2-40B4-BE49-F238E27FC236}">
                <a16:creationId xmlns:a16="http://schemas.microsoft.com/office/drawing/2014/main" id="{E24E3C0C-17CB-E9D0-3022-24FAC763E291}"/>
              </a:ext>
            </a:extLst>
          </p:cNvPr>
          <p:cNvSpPr/>
          <p:nvPr/>
        </p:nvSpPr>
        <p:spPr>
          <a:xfrm rot="18278763">
            <a:off x="8349274" y="8513615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8" name="Ellipse 447">
            <a:extLst>
              <a:ext uri="{FF2B5EF4-FFF2-40B4-BE49-F238E27FC236}">
                <a16:creationId xmlns:a16="http://schemas.microsoft.com/office/drawing/2014/main" id="{38DC9DD7-F326-A856-4A5E-A3E0DA4F16B7}"/>
              </a:ext>
            </a:extLst>
          </p:cNvPr>
          <p:cNvSpPr/>
          <p:nvPr/>
        </p:nvSpPr>
        <p:spPr>
          <a:xfrm rot="18278763">
            <a:off x="8144662" y="902752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9" name="Ellipse 448">
            <a:extLst>
              <a:ext uri="{FF2B5EF4-FFF2-40B4-BE49-F238E27FC236}">
                <a16:creationId xmlns:a16="http://schemas.microsoft.com/office/drawing/2014/main" id="{C22CEBED-4A08-AA18-4010-50353F4451F9}"/>
              </a:ext>
            </a:extLst>
          </p:cNvPr>
          <p:cNvSpPr/>
          <p:nvPr/>
        </p:nvSpPr>
        <p:spPr>
          <a:xfrm rot="18278763">
            <a:off x="8238376" y="887298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0" name="Ellipse 449">
            <a:extLst>
              <a:ext uri="{FF2B5EF4-FFF2-40B4-BE49-F238E27FC236}">
                <a16:creationId xmlns:a16="http://schemas.microsoft.com/office/drawing/2014/main" id="{57506EEE-E1D5-9865-93AD-8E03738DD62E}"/>
              </a:ext>
            </a:extLst>
          </p:cNvPr>
          <p:cNvSpPr/>
          <p:nvPr/>
        </p:nvSpPr>
        <p:spPr>
          <a:xfrm rot="18278763">
            <a:off x="8454396" y="856417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1" name="Ellipse 450">
            <a:extLst>
              <a:ext uri="{FF2B5EF4-FFF2-40B4-BE49-F238E27FC236}">
                <a16:creationId xmlns:a16="http://schemas.microsoft.com/office/drawing/2014/main" id="{404E7114-1D99-FD3C-4287-D67374220827}"/>
              </a:ext>
            </a:extLst>
          </p:cNvPr>
          <p:cNvSpPr/>
          <p:nvPr/>
        </p:nvSpPr>
        <p:spPr>
          <a:xfrm rot="18278763">
            <a:off x="8220394" y="850654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2" name="Ellipse 451">
            <a:extLst>
              <a:ext uri="{FF2B5EF4-FFF2-40B4-BE49-F238E27FC236}">
                <a16:creationId xmlns:a16="http://schemas.microsoft.com/office/drawing/2014/main" id="{FEFDB224-BF0B-9CC7-C74D-485FB5BF53F3}"/>
              </a:ext>
            </a:extLst>
          </p:cNvPr>
          <p:cNvSpPr/>
          <p:nvPr/>
        </p:nvSpPr>
        <p:spPr>
          <a:xfrm rot="18278763">
            <a:off x="8114211" y="860264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3" name="Ellipse 452">
            <a:extLst>
              <a:ext uri="{FF2B5EF4-FFF2-40B4-BE49-F238E27FC236}">
                <a16:creationId xmlns:a16="http://schemas.microsoft.com/office/drawing/2014/main" id="{82CB5ADB-E911-6CC7-7431-66C01711B831}"/>
              </a:ext>
            </a:extLst>
          </p:cNvPr>
          <p:cNvSpPr/>
          <p:nvPr/>
        </p:nvSpPr>
        <p:spPr>
          <a:xfrm rot="18278763">
            <a:off x="8220394" y="872609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4" name="Ellipse 453">
            <a:extLst>
              <a:ext uri="{FF2B5EF4-FFF2-40B4-BE49-F238E27FC236}">
                <a16:creationId xmlns:a16="http://schemas.microsoft.com/office/drawing/2014/main" id="{83FE9CC0-FB00-DD73-8993-8F4D58483CF0}"/>
              </a:ext>
            </a:extLst>
          </p:cNvPr>
          <p:cNvSpPr/>
          <p:nvPr/>
        </p:nvSpPr>
        <p:spPr>
          <a:xfrm rot="18278763">
            <a:off x="8247032" y="863113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5" name="Ellipse 454">
            <a:extLst>
              <a:ext uri="{FF2B5EF4-FFF2-40B4-BE49-F238E27FC236}">
                <a16:creationId xmlns:a16="http://schemas.microsoft.com/office/drawing/2014/main" id="{0DF8078F-0B1E-C7AD-464E-5F93127D1BF0}"/>
              </a:ext>
            </a:extLst>
          </p:cNvPr>
          <p:cNvSpPr/>
          <p:nvPr/>
        </p:nvSpPr>
        <p:spPr>
          <a:xfrm rot="18278763">
            <a:off x="7958518" y="882469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6" name="Ellipse 455">
            <a:extLst>
              <a:ext uri="{FF2B5EF4-FFF2-40B4-BE49-F238E27FC236}">
                <a16:creationId xmlns:a16="http://schemas.microsoft.com/office/drawing/2014/main" id="{FC8DE546-CA84-B42E-F5DC-651D233A58FB}"/>
              </a:ext>
            </a:extLst>
          </p:cNvPr>
          <p:cNvSpPr/>
          <p:nvPr/>
        </p:nvSpPr>
        <p:spPr>
          <a:xfrm rot="18278763">
            <a:off x="7810832" y="891109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7" name="Ellipse 456">
            <a:extLst>
              <a:ext uri="{FF2B5EF4-FFF2-40B4-BE49-F238E27FC236}">
                <a16:creationId xmlns:a16="http://schemas.microsoft.com/office/drawing/2014/main" id="{91B67625-6A10-D5C5-935E-16959B4D88A4}"/>
              </a:ext>
            </a:extLst>
          </p:cNvPr>
          <p:cNvSpPr/>
          <p:nvPr/>
        </p:nvSpPr>
        <p:spPr>
          <a:xfrm rot="18278763">
            <a:off x="8007562" y="860228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8" name="Ellipse 457">
            <a:extLst>
              <a:ext uri="{FF2B5EF4-FFF2-40B4-BE49-F238E27FC236}">
                <a16:creationId xmlns:a16="http://schemas.microsoft.com/office/drawing/2014/main" id="{9B9D2825-9ABA-14B0-9F63-A7B8BCB0DED9}"/>
              </a:ext>
            </a:extLst>
          </p:cNvPr>
          <p:cNvSpPr/>
          <p:nvPr/>
        </p:nvSpPr>
        <p:spPr>
          <a:xfrm rot="18278763">
            <a:off x="7800198" y="866924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9" name="Ellipse 458">
            <a:extLst>
              <a:ext uri="{FF2B5EF4-FFF2-40B4-BE49-F238E27FC236}">
                <a16:creationId xmlns:a16="http://schemas.microsoft.com/office/drawing/2014/main" id="{2534C5C1-309B-926B-DF5F-FA70D3EAAC53}"/>
              </a:ext>
            </a:extLst>
          </p:cNvPr>
          <p:cNvSpPr/>
          <p:nvPr/>
        </p:nvSpPr>
        <p:spPr>
          <a:xfrm rot="18278763">
            <a:off x="8060525" y="887111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0" name="Ellipse 459">
            <a:extLst>
              <a:ext uri="{FF2B5EF4-FFF2-40B4-BE49-F238E27FC236}">
                <a16:creationId xmlns:a16="http://schemas.microsoft.com/office/drawing/2014/main" id="{8690FDAE-2CDB-6A83-F8E3-530647DD3AB9}"/>
              </a:ext>
            </a:extLst>
          </p:cNvPr>
          <p:cNvSpPr/>
          <p:nvPr/>
        </p:nvSpPr>
        <p:spPr>
          <a:xfrm rot="18278763">
            <a:off x="7912839" y="895751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1" name="Ellipse 460">
            <a:extLst>
              <a:ext uri="{FF2B5EF4-FFF2-40B4-BE49-F238E27FC236}">
                <a16:creationId xmlns:a16="http://schemas.microsoft.com/office/drawing/2014/main" id="{34868C7B-18D8-1B3E-27F7-AF2FBB9890B3}"/>
              </a:ext>
            </a:extLst>
          </p:cNvPr>
          <p:cNvSpPr/>
          <p:nvPr/>
        </p:nvSpPr>
        <p:spPr>
          <a:xfrm rot="18278763">
            <a:off x="7875567" y="881062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2" name="Ellipse 461">
            <a:extLst>
              <a:ext uri="{FF2B5EF4-FFF2-40B4-BE49-F238E27FC236}">
                <a16:creationId xmlns:a16="http://schemas.microsoft.com/office/drawing/2014/main" id="{220B11C0-3F8F-FAD1-AE3E-E4C76D41EBED}"/>
              </a:ext>
            </a:extLst>
          </p:cNvPr>
          <p:cNvSpPr/>
          <p:nvPr/>
        </p:nvSpPr>
        <p:spPr>
          <a:xfrm rot="18278763">
            <a:off x="7902205" y="871566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73" name="Gruppieren 472">
            <a:extLst>
              <a:ext uri="{FF2B5EF4-FFF2-40B4-BE49-F238E27FC236}">
                <a16:creationId xmlns:a16="http://schemas.microsoft.com/office/drawing/2014/main" id="{452BDF9C-E983-F6E2-4B99-2C2845A33619}"/>
              </a:ext>
            </a:extLst>
          </p:cNvPr>
          <p:cNvGrpSpPr/>
          <p:nvPr/>
        </p:nvGrpSpPr>
        <p:grpSpPr>
          <a:xfrm>
            <a:off x="988404" y="8529529"/>
            <a:ext cx="2144668" cy="2001986"/>
            <a:chOff x="1530602" y="773120"/>
            <a:chExt cx="2144668" cy="2001986"/>
          </a:xfrm>
        </p:grpSpPr>
        <p:grpSp>
          <p:nvGrpSpPr>
            <p:cNvPr id="514" name="Gruppieren 513">
              <a:extLst>
                <a:ext uri="{FF2B5EF4-FFF2-40B4-BE49-F238E27FC236}">
                  <a16:creationId xmlns:a16="http://schemas.microsoft.com/office/drawing/2014/main" id="{5A7525E1-606D-888F-2593-AF06CDFFE911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517" name="Gerade Verbindung mit Pfeil 516">
                <a:extLst>
                  <a:ext uri="{FF2B5EF4-FFF2-40B4-BE49-F238E27FC236}">
                    <a16:creationId xmlns:a16="http://schemas.microsoft.com/office/drawing/2014/main" id="{9CAA2801-1FE5-C1F6-3E19-0D88AEA95D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Gerade Verbindung mit Pfeil 517">
                <a:extLst>
                  <a:ext uri="{FF2B5EF4-FFF2-40B4-BE49-F238E27FC236}">
                    <a16:creationId xmlns:a16="http://schemas.microsoft.com/office/drawing/2014/main" id="{715279B5-6FE3-DAC7-A63E-57238588DFA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5" name="Textfeld 514">
              <a:extLst>
                <a:ext uri="{FF2B5EF4-FFF2-40B4-BE49-F238E27FC236}">
                  <a16:creationId xmlns:a16="http://schemas.microsoft.com/office/drawing/2014/main" id="{68092983-4349-E117-C15E-09F8A8BEC205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i</a:t>
              </a:r>
            </a:p>
          </p:txBody>
        </p:sp>
        <p:sp>
          <p:nvSpPr>
            <p:cNvPr id="516" name="Textfeld 515">
              <a:extLst>
                <a:ext uri="{FF2B5EF4-FFF2-40B4-BE49-F238E27FC236}">
                  <a16:creationId xmlns:a16="http://schemas.microsoft.com/office/drawing/2014/main" id="{C25289CD-E99C-9246-6ADA-95B00687C86F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j  </a:t>
              </a:r>
            </a:p>
          </p:txBody>
        </p:sp>
      </p:grpSp>
      <p:grpSp>
        <p:nvGrpSpPr>
          <p:cNvPr id="474" name="Gruppieren 473">
            <a:extLst>
              <a:ext uri="{FF2B5EF4-FFF2-40B4-BE49-F238E27FC236}">
                <a16:creationId xmlns:a16="http://schemas.microsoft.com/office/drawing/2014/main" id="{1FDE71D2-F72A-80DB-67C9-58ADFEF250BA}"/>
              </a:ext>
            </a:extLst>
          </p:cNvPr>
          <p:cNvGrpSpPr/>
          <p:nvPr/>
        </p:nvGrpSpPr>
        <p:grpSpPr>
          <a:xfrm rot="3108332">
            <a:off x="1332958" y="9450250"/>
            <a:ext cx="1118075" cy="415928"/>
            <a:chOff x="5540375" y="2170015"/>
            <a:chExt cx="1024010" cy="415928"/>
          </a:xfrm>
        </p:grpSpPr>
        <p:cxnSp>
          <p:nvCxnSpPr>
            <p:cNvPr id="512" name="Gerader Verbinder 511">
              <a:extLst>
                <a:ext uri="{FF2B5EF4-FFF2-40B4-BE49-F238E27FC236}">
                  <a16:creationId xmlns:a16="http://schemas.microsoft.com/office/drawing/2014/main" id="{03E83BF6-77C4-8FF5-8E83-5FB2969EB2CB}"/>
                </a:ext>
              </a:extLst>
            </p:cNvPr>
            <p:cNvCxnSpPr>
              <a:cxnSpLocks/>
            </p:cNvCxnSpPr>
            <p:nvPr/>
          </p:nvCxnSpPr>
          <p:spPr>
            <a:xfrm>
              <a:off x="5540375" y="2585943"/>
              <a:ext cx="1024010" cy="0"/>
            </a:xfrm>
            <a:prstGeom prst="line">
              <a:avLst/>
            </a:prstGeom>
            <a:ln w="28575">
              <a:solidFill>
                <a:srgbClr val="D627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Gerade Verbindung mit Pfeil 512">
              <a:extLst>
                <a:ext uri="{FF2B5EF4-FFF2-40B4-BE49-F238E27FC236}">
                  <a16:creationId xmlns:a16="http://schemas.microsoft.com/office/drawing/2014/main" id="{8C728594-4BB2-65E8-9B14-E02A6A66A3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35" y="2170015"/>
              <a:ext cx="0" cy="415928"/>
            </a:xfrm>
            <a:prstGeom prst="straightConnector1">
              <a:avLst/>
            </a:prstGeom>
            <a:ln w="19050">
              <a:solidFill>
                <a:srgbClr val="D6272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5" name="Gerader Verbinder 474">
            <a:extLst>
              <a:ext uri="{FF2B5EF4-FFF2-40B4-BE49-F238E27FC236}">
                <a16:creationId xmlns:a16="http://schemas.microsoft.com/office/drawing/2014/main" id="{783ACCF0-0E25-FAAD-D8D5-50E4136C8A36}"/>
              </a:ext>
            </a:extLst>
          </p:cNvPr>
          <p:cNvCxnSpPr>
            <a:cxnSpLocks/>
          </p:cNvCxnSpPr>
          <p:nvPr/>
        </p:nvCxnSpPr>
        <p:spPr>
          <a:xfrm rot="10460067">
            <a:off x="1569168" y="8322941"/>
            <a:ext cx="900228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Gerade Verbindung mit Pfeil 475">
            <a:extLst>
              <a:ext uri="{FF2B5EF4-FFF2-40B4-BE49-F238E27FC236}">
                <a16:creationId xmlns:a16="http://schemas.microsoft.com/office/drawing/2014/main" id="{D4E2BEA5-1946-5519-5D37-B89A8A11A08B}"/>
              </a:ext>
            </a:extLst>
          </p:cNvPr>
          <p:cNvCxnSpPr>
            <a:cxnSpLocks/>
          </p:cNvCxnSpPr>
          <p:nvPr/>
        </p:nvCxnSpPr>
        <p:spPr>
          <a:xfrm>
            <a:off x="1929258" y="8322737"/>
            <a:ext cx="22211" cy="229674"/>
          </a:xfrm>
          <a:prstGeom prst="straightConnector1">
            <a:avLst/>
          </a:prstGeom>
          <a:ln w="19050">
            <a:solidFill>
              <a:srgbClr val="D6272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Gerader Verbinder 476">
            <a:extLst>
              <a:ext uri="{FF2B5EF4-FFF2-40B4-BE49-F238E27FC236}">
                <a16:creationId xmlns:a16="http://schemas.microsoft.com/office/drawing/2014/main" id="{5C9AD3C9-DCC6-FC72-7ED2-A83EC8A1AC6C}"/>
              </a:ext>
            </a:extLst>
          </p:cNvPr>
          <p:cNvCxnSpPr>
            <a:cxnSpLocks/>
          </p:cNvCxnSpPr>
          <p:nvPr/>
        </p:nvCxnSpPr>
        <p:spPr>
          <a:xfrm flipH="1" flipV="1">
            <a:off x="2454085" y="8272547"/>
            <a:ext cx="795039" cy="619856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Gerade Verbindung mit Pfeil 477">
            <a:extLst>
              <a:ext uri="{FF2B5EF4-FFF2-40B4-BE49-F238E27FC236}">
                <a16:creationId xmlns:a16="http://schemas.microsoft.com/office/drawing/2014/main" id="{939B16EE-BF47-08CF-5005-DB1406C29930}"/>
              </a:ext>
            </a:extLst>
          </p:cNvPr>
          <p:cNvCxnSpPr>
            <a:cxnSpLocks/>
          </p:cNvCxnSpPr>
          <p:nvPr/>
        </p:nvCxnSpPr>
        <p:spPr>
          <a:xfrm flipH="1">
            <a:off x="2487392" y="8511131"/>
            <a:ext cx="276254" cy="323937"/>
          </a:xfrm>
          <a:prstGeom prst="straightConnector1">
            <a:avLst/>
          </a:prstGeom>
          <a:ln w="19050">
            <a:solidFill>
              <a:srgbClr val="D6272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Ellipse 478">
            <a:extLst>
              <a:ext uri="{FF2B5EF4-FFF2-40B4-BE49-F238E27FC236}">
                <a16:creationId xmlns:a16="http://schemas.microsoft.com/office/drawing/2014/main" id="{B9B3A849-F232-5EF3-2B26-E6DE40917A4B}"/>
              </a:ext>
            </a:extLst>
          </p:cNvPr>
          <p:cNvSpPr/>
          <p:nvPr/>
        </p:nvSpPr>
        <p:spPr>
          <a:xfrm rot="18278763">
            <a:off x="2241647" y="879804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0" name="Ellipse 479">
            <a:extLst>
              <a:ext uri="{FF2B5EF4-FFF2-40B4-BE49-F238E27FC236}">
                <a16:creationId xmlns:a16="http://schemas.microsoft.com/office/drawing/2014/main" id="{E115FD4C-F6DF-70EB-B40D-2E98EBA2D51A}"/>
              </a:ext>
            </a:extLst>
          </p:cNvPr>
          <p:cNvSpPr/>
          <p:nvPr/>
        </p:nvSpPr>
        <p:spPr>
          <a:xfrm rot="18278763">
            <a:off x="1941561" y="873204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1" name="Ellipse 480">
            <a:extLst>
              <a:ext uri="{FF2B5EF4-FFF2-40B4-BE49-F238E27FC236}">
                <a16:creationId xmlns:a16="http://schemas.microsoft.com/office/drawing/2014/main" id="{D7EA87F8-8211-BE81-D8FD-A47280DF42EA}"/>
              </a:ext>
            </a:extLst>
          </p:cNvPr>
          <p:cNvSpPr/>
          <p:nvPr/>
        </p:nvSpPr>
        <p:spPr>
          <a:xfrm rot="18278763">
            <a:off x="1850709" y="8717760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2" name="Ellipse 481">
            <a:extLst>
              <a:ext uri="{FF2B5EF4-FFF2-40B4-BE49-F238E27FC236}">
                <a16:creationId xmlns:a16="http://schemas.microsoft.com/office/drawing/2014/main" id="{E6FB83A0-3044-2A99-6B54-200A6D38371F}"/>
              </a:ext>
            </a:extLst>
          </p:cNvPr>
          <p:cNvSpPr/>
          <p:nvPr/>
        </p:nvSpPr>
        <p:spPr>
          <a:xfrm rot="18278763">
            <a:off x="2185569" y="8525071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3" name="Ellipse 482">
            <a:extLst>
              <a:ext uri="{FF2B5EF4-FFF2-40B4-BE49-F238E27FC236}">
                <a16:creationId xmlns:a16="http://schemas.microsoft.com/office/drawing/2014/main" id="{B3EEA354-BF0C-5FE7-FE0B-F66B6DC7464E}"/>
              </a:ext>
            </a:extLst>
          </p:cNvPr>
          <p:cNvSpPr/>
          <p:nvPr/>
        </p:nvSpPr>
        <p:spPr>
          <a:xfrm rot="18278763">
            <a:off x="1989425" y="903898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4" name="Ellipse 483">
            <a:extLst>
              <a:ext uri="{FF2B5EF4-FFF2-40B4-BE49-F238E27FC236}">
                <a16:creationId xmlns:a16="http://schemas.microsoft.com/office/drawing/2014/main" id="{A1E5CE7F-E6F6-F168-A652-3E1FE9F72094}"/>
              </a:ext>
            </a:extLst>
          </p:cNvPr>
          <p:cNvSpPr/>
          <p:nvPr/>
        </p:nvSpPr>
        <p:spPr>
          <a:xfrm rot="18278763">
            <a:off x="2093961" y="888444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5" name="Ellipse 484">
            <a:extLst>
              <a:ext uri="{FF2B5EF4-FFF2-40B4-BE49-F238E27FC236}">
                <a16:creationId xmlns:a16="http://schemas.microsoft.com/office/drawing/2014/main" id="{2E026EC2-DDE5-1800-1049-B7DE1DDCE8D0}"/>
              </a:ext>
            </a:extLst>
          </p:cNvPr>
          <p:cNvSpPr/>
          <p:nvPr/>
        </p:nvSpPr>
        <p:spPr>
          <a:xfrm rot="18278763">
            <a:off x="2290691" y="857563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6" name="Ellipse 485">
            <a:extLst>
              <a:ext uri="{FF2B5EF4-FFF2-40B4-BE49-F238E27FC236}">
                <a16:creationId xmlns:a16="http://schemas.microsoft.com/office/drawing/2014/main" id="{ED715789-E423-74BE-ABD6-FC3B10A5B7DD}"/>
              </a:ext>
            </a:extLst>
          </p:cNvPr>
          <p:cNvSpPr/>
          <p:nvPr/>
        </p:nvSpPr>
        <p:spPr>
          <a:xfrm rot="18278763">
            <a:off x="2056689" y="851800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7" name="Ellipse 486">
            <a:extLst>
              <a:ext uri="{FF2B5EF4-FFF2-40B4-BE49-F238E27FC236}">
                <a16:creationId xmlns:a16="http://schemas.microsoft.com/office/drawing/2014/main" id="{41B28DA5-5568-61F2-F2A5-E2B1051D54BE}"/>
              </a:ext>
            </a:extLst>
          </p:cNvPr>
          <p:cNvSpPr/>
          <p:nvPr/>
        </p:nvSpPr>
        <p:spPr>
          <a:xfrm rot="18278763">
            <a:off x="1950506" y="861410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8" name="Ellipse 487">
            <a:extLst>
              <a:ext uri="{FF2B5EF4-FFF2-40B4-BE49-F238E27FC236}">
                <a16:creationId xmlns:a16="http://schemas.microsoft.com/office/drawing/2014/main" id="{13E49629-A370-FE72-F86D-B5E2BA01CA90}"/>
              </a:ext>
            </a:extLst>
          </p:cNvPr>
          <p:cNvSpPr/>
          <p:nvPr/>
        </p:nvSpPr>
        <p:spPr>
          <a:xfrm rot="18278763">
            <a:off x="2056689" y="873754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9" name="Ellipse 488">
            <a:extLst>
              <a:ext uri="{FF2B5EF4-FFF2-40B4-BE49-F238E27FC236}">
                <a16:creationId xmlns:a16="http://schemas.microsoft.com/office/drawing/2014/main" id="{7B36D063-4A0E-DC9A-391B-A5F19FEF4F07}"/>
              </a:ext>
            </a:extLst>
          </p:cNvPr>
          <p:cNvSpPr/>
          <p:nvPr/>
        </p:nvSpPr>
        <p:spPr>
          <a:xfrm rot="18278763">
            <a:off x="2083327" y="864259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0" name="Ellipse 489">
            <a:extLst>
              <a:ext uri="{FF2B5EF4-FFF2-40B4-BE49-F238E27FC236}">
                <a16:creationId xmlns:a16="http://schemas.microsoft.com/office/drawing/2014/main" id="{1E438D77-B4A2-7C27-14FC-A24A331856C6}"/>
              </a:ext>
            </a:extLst>
          </p:cNvPr>
          <p:cNvSpPr/>
          <p:nvPr/>
        </p:nvSpPr>
        <p:spPr>
          <a:xfrm rot="18278763">
            <a:off x="1794813" y="883614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1" name="Ellipse 490">
            <a:extLst>
              <a:ext uri="{FF2B5EF4-FFF2-40B4-BE49-F238E27FC236}">
                <a16:creationId xmlns:a16="http://schemas.microsoft.com/office/drawing/2014/main" id="{DCF6F283-A683-1EC8-DB87-8B46A9279A42}"/>
              </a:ext>
            </a:extLst>
          </p:cNvPr>
          <p:cNvSpPr/>
          <p:nvPr/>
        </p:nvSpPr>
        <p:spPr>
          <a:xfrm rot="18278763">
            <a:off x="1647127" y="892255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2" name="Ellipse 491">
            <a:extLst>
              <a:ext uri="{FF2B5EF4-FFF2-40B4-BE49-F238E27FC236}">
                <a16:creationId xmlns:a16="http://schemas.microsoft.com/office/drawing/2014/main" id="{0888527F-B635-60E7-68C4-A00F8AD1EA38}"/>
              </a:ext>
            </a:extLst>
          </p:cNvPr>
          <p:cNvSpPr/>
          <p:nvPr/>
        </p:nvSpPr>
        <p:spPr>
          <a:xfrm rot="18278763">
            <a:off x="1843857" y="861374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3" name="Ellipse 492">
            <a:extLst>
              <a:ext uri="{FF2B5EF4-FFF2-40B4-BE49-F238E27FC236}">
                <a16:creationId xmlns:a16="http://schemas.microsoft.com/office/drawing/2014/main" id="{B616BCC0-B05C-6948-53EB-503BF96C382B}"/>
              </a:ext>
            </a:extLst>
          </p:cNvPr>
          <p:cNvSpPr/>
          <p:nvPr/>
        </p:nvSpPr>
        <p:spPr>
          <a:xfrm rot="18278763">
            <a:off x="1636493" y="868069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4" name="Ellipse 493">
            <a:extLst>
              <a:ext uri="{FF2B5EF4-FFF2-40B4-BE49-F238E27FC236}">
                <a16:creationId xmlns:a16="http://schemas.microsoft.com/office/drawing/2014/main" id="{4D65C604-05B6-1B35-DCDE-0A1770092BB5}"/>
              </a:ext>
            </a:extLst>
          </p:cNvPr>
          <p:cNvSpPr/>
          <p:nvPr/>
        </p:nvSpPr>
        <p:spPr>
          <a:xfrm rot="18278763">
            <a:off x="1896820" y="888257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5" name="Ellipse 494">
            <a:extLst>
              <a:ext uri="{FF2B5EF4-FFF2-40B4-BE49-F238E27FC236}">
                <a16:creationId xmlns:a16="http://schemas.microsoft.com/office/drawing/2014/main" id="{387B7EB1-6B3E-A741-CA9B-2B5F96B1C798}"/>
              </a:ext>
            </a:extLst>
          </p:cNvPr>
          <p:cNvSpPr/>
          <p:nvPr/>
        </p:nvSpPr>
        <p:spPr>
          <a:xfrm rot="18278763">
            <a:off x="1749134" y="896897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6" name="Ellipse 495">
            <a:extLst>
              <a:ext uri="{FF2B5EF4-FFF2-40B4-BE49-F238E27FC236}">
                <a16:creationId xmlns:a16="http://schemas.microsoft.com/office/drawing/2014/main" id="{7724C7AB-D6EC-AE84-BF80-07BB160A248B}"/>
              </a:ext>
            </a:extLst>
          </p:cNvPr>
          <p:cNvSpPr/>
          <p:nvPr/>
        </p:nvSpPr>
        <p:spPr>
          <a:xfrm rot="18278763">
            <a:off x="1711862" y="882207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7" name="Ellipse 496">
            <a:extLst>
              <a:ext uri="{FF2B5EF4-FFF2-40B4-BE49-F238E27FC236}">
                <a16:creationId xmlns:a16="http://schemas.microsoft.com/office/drawing/2014/main" id="{9B9D14EF-E135-2C1D-FBCE-A77875BFE545}"/>
              </a:ext>
            </a:extLst>
          </p:cNvPr>
          <p:cNvSpPr/>
          <p:nvPr/>
        </p:nvSpPr>
        <p:spPr>
          <a:xfrm rot="18278763">
            <a:off x="1738500" y="872712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98" name="Gerader Verbinder 497">
            <a:extLst>
              <a:ext uri="{FF2B5EF4-FFF2-40B4-BE49-F238E27FC236}">
                <a16:creationId xmlns:a16="http://schemas.microsoft.com/office/drawing/2014/main" id="{AE9B1A80-30C0-FB82-9A76-A7C02C4EE7DE}"/>
              </a:ext>
            </a:extLst>
          </p:cNvPr>
          <p:cNvCxnSpPr>
            <a:cxnSpLocks/>
          </p:cNvCxnSpPr>
          <p:nvPr/>
        </p:nvCxnSpPr>
        <p:spPr>
          <a:xfrm rot="6049339">
            <a:off x="974360" y="8855061"/>
            <a:ext cx="1024010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Gerade Verbindung mit Pfeil 498">
            <a:extLst>
              <a:ext uri="{FF2B5EF4-FFF2-40B4-BE49-F238E27FC236}">
                <a16:creationId xmlns:a16="http://schemas.microsoft.com/office/drawing/2014/main" id="{1C6B400F-B36F-2389-52F9-BD8ED2B78BD6}"/>
              </a:ext>
            </a:extLst>
          </p:cNvPr>
          <p:cNvCxnSpPr>
            <a:cxnSpLocks/>
          </p:cNvCxnSpPr>
          <p:nvPr/>
        </p:nvCxnSpPr>
        <p:spPr>
          <a:xfrm rot="6049339" flipV="1">
            <a:off x="1643436" y="8941028"/>
            <a:ext cx="0" cy="415928"/>
          </a:xfrm>
          <a:prstGeom prst="straightConnector1">
            <a:avLst/>
          </a:prstGeom>
          <a:ln w="19050">
            <a:solidFill>
              <a:srgbClr val="D6272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Ellipse 499">
            <a:extLst>
              <a:ext uri="{FF2B5EF4-FFF2-40B4-BE49-F238E27FC236}">
                <a16:creationId xmlns:a16="http://schemas.microsoft.com/office/drawing/2014/main" id="{B0456549-BA72-89D4-84FB-BDA22D655D04}"/>
              </a:ext>
            </a:extLst>
          </p:cNvPr>
          <p:cNvSpPr/>
          <p:nvPr/>
        </p:nvSpPr>
        <p:spPr>
          <a:xfrm>
            <a:off x="2179172" y="9343614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1" name="Ellipse 500">
            <a:extLst>
              <a:ext uri="{FF2B5EF4-FFF2-40B4-BE49-F238E27FC236}">
                <a16:creationId xmlns:a16="http://schemas.microsoft.com/office/drawing/2014/main" id="{2941FF97-3F3E-E17D-28C4-E7A36266E3FB}"/>
              </a:ext>
            </a:extLst>
          </p:cNvPr>
          <p:cNvSpPr/>
          <p:nvPr/>
        </p:nvSpPr>
        <p:spPr>
          <a:xfrm>
            <a:off x="2313880" y="9762902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2" name="Ellipse 501">
            <a:extLst>
              <a:ext uri="{FF2B5EF4-FFF2-40B4-BE49-F238E27FC236}">
                <a16:creationId xmlns:a16="http://schemas.microsoft.com/office/drawing/2014/main" id="{3212C59E-7017-DE8C-E635-E62D94373ACB}"/>
              </a:ext>
            </a:extLst>
          </p:cNvPr>
          <p:cNvSpPr/>
          <p:nvPr/>
        </p:nvSpPr>
        <p:spPr>
          <a:xfrm>
            <a:off x="2519833" y="9500421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3" name="Ellipse 502">
            <a:extLst>
              <a:ext uri="{FF2B5EF4-FFF2-40B4-BE49-F238E27FC236}">
                <a16:creationId xmlns:a16="http://schemas.microsoft.com/office/drawing/2014/main" id="{AEB20101-A40B-8350-9114-9B2EE36B8BC8}"/>
              </a:ext>
            </a:extLst>
          </p:cNvPr>
          <p:cNvSpPr/>
          <p:nvPr/>
        </p:nvSpPr>
        <p:spPr>
          <a:xfrm>
            <a:off x="2243004" y="9460874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4" name="Ellipse 503">
            <a:extLst>
              <a:ext uri="{FF2B5EF4-FFF2-40B4-BE49-F238E27FC236}">
                <a16:creationId xmlns:a16="http://schemas.microsoft.com/office/drawing/2014/main" id="{C2418CFE-716C-7CA0-FD18-AB1C048A67D7}"/>
              </a:ext>
            </a:extLst>
          </p:cNvPr>
          <p:cNvSpPr/>
          <p:nvPr/>
        </p:nvSpPr>
        <p:spPr>
          <a:xfrm>
            <a:off x="2427553" y="9286384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5" name="Ellipse 504">
            <a:extLst>
              <a:ext uri="{FF2B5EF4-FFF2-40B4-BE49-F238E27FC236}">
                <a16:creationId xmlns:a16="http://schemas.microsoft.com/office/drawing/2014/main" id="{C987A7A3-830F-E3C6-4CEC-EA409F80B180}"/>
              </a:ext>
            </a:extLst>
          </p:cNvPr>
          <p:cNvSpPr/>
          <p:nvPr/>
        </p:nvSpPr>
        <p:spPr>
          <a:xfrm>
            <a:off x="2081558" y="9268754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6" name="Ellipse 505">
            <a:extLst>
              <a:ext uri="{FF2B5EF4-FFF2-40B4-BE49-F238E27FC236}">
                <a16:creationId xmlns:a16="http://schemas.microsoft.com/office/drawing/2014/main" id="{DBC6117C-2910-6166-63C2-F2BACDEB9694}"/>
              </a:ext>
            </a:extLst>
          </p:cNvPr>
          <p:cNvSpPr/>
          <p:nvPr/>
        </p:nvSpPr>
        <p:spPr>
          <a:xfrm>
            <a:off x="2298745" y="9346220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7" name="Ellipse 506">
            <a:extLst>
              <a:ext uri="{FF2B5EF4-FFF2-40B4-BE49-F238E27FC236}">
                <a16:creationId xmlns:a16="http://schemas.microsoft.com/office/drawing/2014/main" id="{11703735-9FA6-9B17-EAA5-CC5C332B8168}"/>
              </a:ext>
            </a:extLst>
          </p:cNvPr>
          <p:cNvSpPr/>
          <p:nvPr/>
        </p:nvSpPr>
        <p:spPr>
          <a:xfrm>
            <a:off x="2365621" y="948079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8" name="Ellipse 507">
            <a:extLst>
              <a:ext uri="{FF2B5EF4-FFF2-40B4-BE49-F238E27FC236}">
                <a16:creationId xmlns:a16="http://schemas.microsoft.com/office/drawing/2014/main" id="{82EE0B78-CFF4-1F36-8005-7E49063A53FA}"/>
              </a:ext>
            </a:extLst>
          </p:cNvPr>
          <p:cNvSpPr/>
          <p:nvPr/>
        </p:nvSpPr>
        <p:spPr>
          <a:xfrm>
            <a:off x="2332916" y="965161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9" name="Ellipse 508">
            <a:extLst>
              <a:ext uri="{FF2B5EF4-FFF2-40B4-BE49-F238E27FC236}">
                <a16:creationId xmlns:a16="http://schemas.microsoft.com/office/drawing/2014/main" id="{1EE02567-4FD8-25F8-4B77-EC90CDB7463C}"/>
              </a:ext>
            </a:extLst>
          </p:cNvPr>
          <p:cNvSpPr/>
          <p:nvPr/>
        </p:nvSpPr>
        <p:spPr>
          <a:xfrm>
            <a:off x="2141815" y="9572921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0" name="Gerade Verbindung mit Pfeil 509">
            <a:extLst>
              <a:ext uri="{FF2B5EF4-FFF2-40B4-BE49-F238E27FC236}">
                <a16:creationId xmlns:a16="http://schemas.microsoft.com/office/drawing/2014/main" id="{BC83AB6B-CEEE-5136-D262-F0579B3E4D36}"/>
              </a:ext>
            </a:extLst>
          </p:cNvPr>
          <p:cNvCxnSpPr>
            <a:cxnSpLocks/>
          </p:cNvCxnSpPr>
          <p:nvPr/>
        </p:nvCxnSpPr>
        <p:spPr>
          <a:xfrm flipH="1" flipV="1">
            <a:off x="2557731" y="9085569"/>
            <a:ext cx="283636" cy="264421"/>
          </a:xfrm>
          <a:prstGeom prst="straightConnector1">
            <a:avLst/>
          </a:prstGeom>
          <a:ln w="19050">
            <a:solidFill>
              <a:srgbClr val="D6272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Gerader Verbinder 510">
            <a:extLst>
              <a:ext uri="{FF2B5EF4-FFF2-40B4-BE49-F238E27FC236}">
                <a16:creationId xmlns:a16="http://schemas.microsoft.com/office/drawing/2014/main" id="{57F8BFCE-12F7-4190-3D66-0C428B9B4E14}"/>
              </a:ext>
            </a:extLst>
          </p:cNvPr>
          <p:cNvCxnSpPr>
            <a:cxnSpLocks/>
          </p:cNvCxnSpPr>
          <p:nvPr/>
        </p:nvCxnSpPr>
        <p:spPr>
          <a:xfrm flipV="1">
            <a:off x="2058405" y="8889044"/>
            <a:ext cx="1207280" cy="1336677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Gerader Verbinder 519">
            <a:extLst>
              <a:ext uri="{FF2B5EF4-FFF2-40B4-BE49-F238E27FC236}">
                <a16:creationId xmlns:a16="http://schemas.microsoft.com/office/drawing/2014/main" id="{B675A23C-0EC8-308A-2A4B-BB6E403C694F}"/>
              </a:ext>
            </a:extLst>
          </p:cNvPr>
          <p:cNvCxnSpPr>
            <a:cxnSpLocks/>
          </p:cNvCxnSpPr>
          <p:nvPr/>
        </p:nvCxnSpPr>
        <p:spPr>
          <a:xfrm rot="6796703">
            <a:off x="4413154" y="9104083"/>
            <a:ext cx="8968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1" name="Gruppieren 520">
            <a:extLst>
              <a:ext uri="{FF2B5EF4-FFF2-40B4-BE49-F238E27FC236}">
                <a16:creationId xmlns:a16="http://schemas.microsoft.com/office/drawing/2014/main" id="{3E1EE972-7461-276C-DED3-0644DE044584}"/>
              </a:ext>
            </a:extLst>
          </p:cNvPr>
          <p:cNvGrpSpPr/>
          <p:nvPr/>
        </p:nvGrpSpPr>
        <p:grpSpPr>
          <a:xfrm>
            <a:off x="4103180" y="8529529"/>
            <a:ext cx="2144668" cy="2001986"/>
            <a:chOff x="1530602" y="773120"/>
            <a:chExt cx="2144668" cy="2001986"/>
          </a:xfrm>
        </p:grpSpPr>
        <p:grpSp>
          <p:nvGrpSpPr>
            <p:cNvPr id="562" name="Gruppieren 561">
              <a:extLst>
                <a:ext uri="{FF2B5EF4-FFF2-40B4-BE49-F238E27FC236}">
                  <a16:creationId xmlns:a16="http://schemas.microsoft.com/office/drawing/2014/main" id="{24BD8033-08B3-9BB3-FB68-E1EFF84BDE3A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565" name="Gerade Verbindung mit Pfeil 564">
                <a:extLst>
                  <a:ext uri="{FF2B5EF4-FFF2-40B4-BE49-F238E27FC236}">
                    <a16:creationId xmlns:a16="http://schemas.microsoft.com/office/drawing/2014/main" id="{B87088A6-FD31-9645-87A3-C5E5DF1D51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Gerade Verbindung mit Pfeil 565">
                <a:extLst>
                  <a:ext uri="{FF2B5EF4-FFF2-40B4-BE49-F238E27FC236}">
                    <a16:creationId xmlns:a16="http://schemas.microsoft.com/office/drawing/2014/main" id="{ED182E6A-6676-C85A-3CA7-FFAB4596E78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3" name="Textfeld 562">
              <a:extLst>
                <a:ext uri="{FF2B5EF4-FFF2-40B4-BE49-F238E27FC236}">
                  <a16:creationId xmlns:a16="http://schemas.microsoft.com/office/drawing/2014/main" id="{41A06570-EFAF-DE8C-4D43-CF5E717B6ADB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i</a:t>
              </a:r>
            </a:p>
          </p:txBody>
        </p:sp>
        <p:sp>
          <p:nvSpPr>
            <p:cNvPr id="564" name="Textfeld 563">
              <a:extLst>
                <a:ext uri="{FF2B5EF4-FFF2-40B4-BE49-F238E27FC236}">
                  <a16:creationId xmlns:a16="http://schemas.microsoft.com/office/drawing/2014/main" id="{D1529362-1F60-F3DA-E3C9-5AA4B28D389C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j  </a:t>
              </a:r>
            </a:p>
          </p:txBody>
        </p:sp>
      </p:grpSp>
      <p:cxnSp>
        <p:nvCxnSpPr>
          <p:cNvPr id="522" name="Gerader Verbinder 521">
            <a:extLst>
              <a:ext uri="{FF2B5EF4-FFF2-40B4-BE49-F238E27FC236}">
                <a16:creationId xmlns:a16="http://schemas.microsoft.com/office/drawing/2014/main" id="{A7EBEECD-7496-4377-4F69-E93501041B66}"/>
              </a:ext>
            </a:extLst>
          </p:cNvPr>
          <p:cNvCxnSpPr>
            <a:cxnSpLocks/>
          </p:cNvCxnSpPr>
          <p:nvPr/>
        </p:nvCxnSpPr>
        <p:spPr>
          <a:xfrm rot="1646660">
            <a:off x="4605121" y="9769831"/>
            <a:ext cx="1118075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Gerade Verbindung mit Pfeil 522">
            <a:extLst>
              <a:ext uri="{FF2B5EF4-FFF2-40B4-BE49-F238E27FC236}">
                <a16:creationId xmlns:a16="http://schemas.microsoft.com/office/drawing/2014/main" id="{A713F003-A027-D1EF-8390-63A6E57CB209}"/>
              </a:ext>
            </a:extLst>
          </p:cNvPr>
          <p:cNvCxnSpPr>
            <a:cxnSpLocks/>
          </p:cNvCxnSpPr>
          <p:nvPr/>
        </p:nvCxnSpPr>
        <p:spPr>
          <a:xfrm flipV="1">
            <a:off x="5106364" y="9434933"/>
            <a:ext cx="172441" cy="315175"/>
          </a:xfrm>
          <a:prstGeom prst="straightConnector1">
            <a:avLst/>
          </a:prstGeom>
          <a:ln w="19050">
            <a:solidFill>
              <a:srgbClr val="D6272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4" name="Gruppieren 523">
            <a:extLst>
              <a:ext uri="{FF2B5EF4-FFF2-40B4-BE49-F238E27FC236}">
                <a16:creationId xmlns:a16="http://schemas.microsoft.com/office/drawing/2014/main" id="{1EB3F082-C2C0-5955-73AB-E3D21048F05A}"/>
              </a:ext>
            </a:extLst>
          </p:cNvPr>
          <p:cNvGrpSpPr/>
          <p:nvPr/>
        </p:nvGrpSpPr>
        <p:grpSpPr>
          <a:xfrm rot="18307468">
            <a:off x="5150224" y="9095265"/>
            <a:ext cx="1493069" cy="415928"/>
            <a:chOff x="5540375" y="2170015"/>
            <a:chExt cx="1024010" cy="415928"/>
          </a:xfrm>
        </p:grpSpPr>
        <p:cxnSp>
          <p:nvCxnSpPr>
            <p:cNvPr id="560" name="Gerader Verbinder 559">
              <a:extLst>
                <a:ext uri="{FF2B5EF4-FFF2-40B4-BE49-F238E27FC236}">
                  <a16:creationId xmlns:a16="http://schemas.microsoft.com/office/drawing/2014/main" id="{872A1651-DA27-BB5C-9680-8D6B0FE83828}"/>
                </a:ext>
              </a:extLst>
            </p:cNvPr>
            <p:cNvCxnSpPr>
              <a:cxnSpLocks/>
            </p:cNvCxnSpPr>
            <p:nvPr/>
          </p:nvCxnSpPr>
          <p:spPr>
            <a:xfrm>
              <a:off x="5540375" y="2585943"/>
              <a:ext cx="1024010" cy="0"/>
            </a:xfrm>
            <a:prstGeom prst="line">
              <a:avLst/>
            </a:prstGeom>
            <a:ln w="28575">
              <a:solidFill>
                <a:srgbClr val="D627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Gerade Verbindung mit Pfeil 560">
              <a:extLst>
                <a:ext uri="{FF2B5EF4-FFF2-40B4-BE49-F238E27FC236}">
                  <a16:creationId xmlns:a16="http://schemas.microsoft.com/office/drawing/2014/main" id="{E88948C6-A69C-6CC3-B50D-1A954809B9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35" y="2170015"/>
              <a:ext cx="0" cy="415928"/>
            </a:xfrm>
            <a:prstGeom prst="straightConnector1">
              <a:avLst/>
            </a:prstGeom>
            <a:ln w="19050">
              <a:solidFill>
                <a:srgbClr val="D6272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5" name="Gerader Verbinder 524">
            <a:extLst>
              <a:ext uri="{FF2B5EF4-FFF2-40B4-BE49-F238E27FC236}">
                <a16:creationId xmlns:a16="http://schemas.microsoft.com/office/drawing/2014/main" id="{6AA64AB3-C130-FD2E-33E5-2E27224DA058}"/>
              </a:ext>
            </a:extLst>
          </p:cNvPr>
          <p:cNvCxnSpPr>
            <a:cxnSpLocks/>
          </p:cNvCxnSpPr>
          <p:nvPr/>
        </p:nvCxnSpPr>
        <p:spPr>
          <a:xfrm rot="10153738">
            <a:off x="5019870" y="8634927"/>
            <a:ext cx="756459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Gerade Verbindung mit Pfeil 525">
            <a:extLst>
              <a:ext uri="{FF2B5EF4-FFF2-40B4-BE49-F238E27FC236}">
                <a16:creationId xmlns:a16="http://schemas.microsoft.com/office/drawing/2014/main" id="{DF7F59A2-0817-8F1F-4184-ADC80A8AF049}"/>
              </a:ext>
            </a:extLst>
          </p:cNvPr>
          <p:cNvCxnSpPr>
            <a:cxnSpLocks/>
          </p:cNvCxnSpPr>
          <p:nvPr/>
        </p:nvCxnSpPr>
        <p:spPr>
          <a:xfrm rot="10153738" flipV="1">
            <a:off x="5610531" y="8599844"/>
            <a:ext cx="0" cy="415928"/>
          </a:xfrm>
          <a:prstGeom prst="straightConnector1">
            <a:avLst/>
          </a:prstGeom>
          <a:ln w="19050">
            <a:solidFill>
              <a:srgbClr val="D6272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7" name="Gruppieren 526">
            <a:extLst>
              <a:ext uri="{FF2B5EF4-FFF2-40B4-BE49-F238E27FC236}">
                <a16:creationId xmlns:a16="http://schemas.microsoft.com/office/drawing/2014/main" id="{53049A2F-0C87-3251-73DA-A36D527617AE}"/>
              </a:ext>
            </a:extLst>
          </p:cNvPr>
          <p:cNvGrpSpPr/>
          <p:nvPr/>
        </p:nvGrpSpPr>
        <p:grpSpPr>
          <a:xfrm rot="11973640">
            <a:off x="5671494" y="8683842"/>
            <a:ext cx="778102" cy="415928"/>
            <a:chOff x="5540375" y="2170015"/>
            <a:chExt cx="1024010" cy="415928"/>
          </a:xfrm>
        </p:grpSpPr>
        <p:cxnSp>
          <p:nvCxnSpPr>
            <p:cNvPr id="558" name="Gerader Verbinder 557">
              <a:extLst>
                <a:ext uri="{FF2B5EF4-FFF2-40B4-BE49-F238E27FC236}">
                  <a16:creationId xmlns:a16="http://schemas.microsoft.com/office/drawing/2014/main" id="{B880D12E-D2E2-FED4-7452-64289ECD0846}"/>
                </a:ext>
              </a:extLst>
            </p:cNvPr>
            <p:cNvCxnSpPr>
              <a:cxnSpLocks/>
            </p:cNvCxnSpPr>
            <p:nvPr/>
          </p:nvCxnSpPr>
          <p:spPr>
            <a:xfrm>
              <a:off x="5540375" y="2585943"/>
              <a:ext cx="1024010" cy="0"/>
            </a:xfrm>
            <a:prstGeom prst="line">
              <a:avLst/>
            </a:prstGeom>
            <a:ln w="28575">
              <a:solidFill>
                <a:srgbClr val="D627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Gerade Verbindung mit Pfeil 558">
              <a:extLst>
                <a:ext uri="{FF2B5EF4-FFF2-40B4-BE49-F238E27FC236}">
                  <a16:creationId xmlns:a16="http://schemas.microsoft.com/office/drawing/2014/main" id="{B87EED2C-B9A1-4AC3-ACA4-E1A060E1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35" y="2170015"/>
              <a:ext cx="0" cy="415928"/>
            </a:xfrm>
            <a:prstGeom prst="straightConnector1">
              <a:avLst/>
            </a:prstGeom>
            <a:ln w="19050">
              <a:solidFill>
                <a:srgbClr val="D6272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8" name="Ellipse 527">
            <a:extLst>
              <a:ext uri="{FF2B5EF4-FFF2-40B4-BE49-F238E27FC236}">
                <a16:creationId xmlns:a16="http://schemas.microsoft.com/office/drawing/2014/main" id="{10824786-66D9-793B-BFF6-C92D09879195}"/>
              </a:ext>
            </a:extLst>
          </p:cNvPr>
          <p:cNvSpPr/>
          <p:nvPr/>
        </p:nvSpPr>
        <p:spPr>
          <a:xfrm rot="18278763">
            <a:off x="5352316" y="879660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9" name="Ellipse 528">
            <a:extLst>
              <a:ext uri="{FF2B5EF4-FFF2-40B4-BE49-F238E27FC236}">
                <a16:creationId xmlns:a16="http://schemas.microsoft.com/office/drawing/2014/main" id="{7F3753B2-6C64-A3B3-6B27-AD3DDB51E9A9}"/>
              </a:ext>
            </a:extLst>
          </p:cNvPr>
          <p:cNvSpPr/>
          <p:nvPr/>
        </p:nvSpPr>
        <p:spPr>
          <a:xfrm rot="18278763">
            <a:off x="5052230" y="873060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0" name="Ellipse 529">
            <a:extLst>
              <a:ext uri="{FF2B5EF4-FFF2-40B4-BE49-F238E27FC236}">
                <a16:creationId xmlns:a16="http://schemas.microsoft.com/office/drawing/2014/main" id="{4AFD326E-E17C-2EF4-81CD-5781DD6A84C2}"/>
              </a:ext>
            </a:extLst>
          </p:cNvPr>
          <p:cNvSpPr/>
          <p:nvPr/>
        </p:nvSpPr>
        <p:spPr>
          <a:xfrm rot="18278763">
            <a:off x="4961378" y="8716317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1" name="Ellipse 530">
            <a:extLst>
              <a:ext uri="{FF2B5EF4-FFF2-40B4-BE49-F238E27FC236}">
                <a16:creationId xmlns:a16="http://schemas.microsoft.com/office/drawing/2014/main" id="{3698FF2E-098B-3B58-011B-3B8CE0F5BA7B}"/>
              </a:ext>
            </a:extLst>
          </p:cNvPr>
          <p:cNvSpPr/>
          <p:nvPr/>
        </p:nvSpPr>
        <p:spPr>
          <a:xfrm rot="18278763">
            <a:off x="5296238" y="8523628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2" name="Ellipse 531">
            <a:extLst>
              <a:ext uri="{FF2B5EF4-FFF2-40B4-BE49-F238E27FC236}">
                <a16:creationId xmlns:a16="http://schemas.microsoft.com/office/drawing/2014/main" id="{CA598D2A-8DF7-7F2C-2EF2-0E1DF7472C47}"/>
              </a:ext>
            </a:extLst>
          </p:cNvPr>
          <p:cNvSpPr/>
          <p:nvPr/>
        </p:nvSpPr>
        <p:spPr>
          <a:xfrm rot="18278763">
            <a:off x="5097977" y="903754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3" name="Ellipse 532">
            <a:extLst>
              <a:ext uri="{FF2B5EF4-FFF2-40B4-BE49-F238E27FC236}">
                <a16:creationId xmlns:a16="http://schemas.microsoft.com/office/drawing/2014/main" id="{45A74DC5-8FBD-36F2-C212-F7330923E7EC}"/>
              </a:ext>
            </a:extLst>
          </p:cNvPr>
          <p:cNvSpPr/>
          <p:nvPr/>
        </p:nvSpPr>
        <p:spPr>
          <a:xfrm rot="18278763">
            <a:off x="5204630" y="888300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4" name="Ellipse 533">
            <a:extLst>
              <a:ext uri="{FF2B5EF4-FFF2-40B4-BE49-F238E27FC236}">
                <a16:creationId xmlns:a16="http://schemas.microsoft.com/office/drawing/2014/main" id="{94DA0C7C-F93D-1E62-6EE2-088E99FC7E24}"/>
              </a:ext>
            </a:extLst>
          </p:cNvPr>
          <p:cNvSpPr/>
          <p:nvPr/>
        </p:nvSpPr>
        <p:spPr>
          <a:xfrm rot="18278763">
            <a:off x="5401360" y="857419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5" name="Ellipse 534">
            <a:extLst>
              <a:ext uri="{FF2B5EF4-FFF2-40B4-BE49-F238E27FC236}">
                <a16:creationId xmlns:a16="http://schemas.microsoft.com/office/drawing/2014/main" id="{9517A239-7380-0B10-2688-19F53265E17F}"/>
              </a:ext>
            </a:extLst>
          </p:cNvPr>
          <p:cNvSpPr/>
          <p:nvPr/>
        </p:nvSpPr>
        <p:spPr>
          <a:xfrm rot="18278763">
            <a:off x="5167358" y="851656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6" name="Ellipse 535">
            <a:extLst>
              <a:ext uri="{FF2B5EF4-FFF2-40B4-BE49-F238E27FC236}">
                <a16:creationId xmlns:a16="http://schemas.microsoft.com/office/drawing/2014/main" id="{3DD63A21-F0A9-0986-F76A-927BF216E71C}"/>
              </a:ext>
            </a:extLst>
          </p:cNvPr>
          <p:cNvSpPr/>
          <p:nvPr/>
        </p:nvSpPr>
        <p:spPr>
          <a:xfrm rot="18278763">
            <a:off x="5061175" y="861266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7" name="Ellipse 536">
            <a:extLst>
              <a:ext uri="{FF2B5EF4-FFF2-40B4-BE49-F238E27FC236}">
                <a16:creationId xmlns:a16="http://schemas.microsoft.com/office/drawing/2014/main" id="{0B623037-ADC8-2AAC-BC56-497CB44D1CF7}"/>
              </a:ext>
            </a:extLst>
          </p:cNvPr>
          <p:cNvSpPr/>
          <p:nvPr/>
        </p:nvSpPr>
        <p:spPr>
          <a:xfrm rot="18278763">
            <a:off x="5167358" y="873610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8" name="Ellipse 537">
            <a:extLst>
              <a:ext uri="{FF2B5EF4-FFF2-40B4-BE49-F238E27FC236}">
                <a16:creationId xmlns:a16="http://schemas.microsoft.com/office/drawing/2014/main" id="{D1B5E0C1-F43B-4263-2C33-6FB1EB6922F6}"/>
              </a:ext>
            </a:extLst>
          </p:cNvPr>
          <p:cNvSpPr/>
          <p:nvPr/>
        </p:nvSpPr>
        <p:spPr>
          <a:xfrm rot="18278763">
            <a:off x="5193996" y="864114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9" name="Ellipse 538">
            <a:extLst>
              <a:ext uri="{FF2B5EF4-FFF2-40B4-BE49-F238E27FC236}">
                <a16:creationId xmlns:a16="http://schemas.microsoft.com/office/drawing/2014/main" id="{45159B76-C0BB-91F6-B730-B3E2103399F8}"/>
              </a:ext>
            </a:extLst>
          </p:cNvPr>
          <p:cNvSpPr/>
          <p:nvPr/>
        </p:nvSpPr>
        <p:spPr>
          <a:xfrm rot="18278763">
            <a:off x="4905482" y="883470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0" name="Ellipse 539">
            <a:extLst>
              <a:ext uri="{FF2B5EF4-FFF2-40B4-BE49-F238E27FC236}">
                <a16:creationId xmlns:a16="http://schemas.microsoft.com/office/drawing/2014/main" id="{8D7CF0D9-91D2-321B-B307-ADB4FC87E7B9}"/>
              </a:ext>
            </a:extLst>
          </p:cNvPr>
          <p:cNvSpPr/>
          <p:nvPr/>
        </p:nvSpPr>
        <p:spPr>
          <a:xfrm rot="18278763">
            <a:off x="4757796" y="892110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1" name="Ellipse 540">
            <a:extLst>
              <a:ext uri="{FF2B5EF4-FFF2-40B4-BE49-F238E27FC236}">
                <a16:creationId xmlns:a16="http://schemas.microsoft.com/office/drawing/2014/main" id="{46A66C7C-0A02-565E-05AF-D253A0992817}"/>
              </a:ext>
            </a:extLst>
          </p:cNvPr>
          <p:cNvSpPr/>
          <p:nvPr/>
        </p:nvSpPr>
        <p:spPr>
          <a:xfrm rot="18278763">
            <a:off x="4954526" y="861229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2" name="Ellipse 541">
            <a:extLst>
              <a:ext uri="{FF2B5EF4-FFF2-40B4-BE49-F238E27FC236}">
                <a16:creationId xmlns:a16="http://schemas.microsoft.com/office/drawing/2014/main" id="{A0BC8190-C001-CC4D-4EDB-39BFFB96EAAC}"/>
              </a:ext>
            </a:extLst>
          </p:cNvPr>
          <p:cNvSpPr/>
          <p:nvPr/>
        </p:nvSpPr>
        <p:spPr>
          <a:xfrm rot="18278763">
            <a:off x="4747162" y="867925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3" name="Ellipse 542">
            <a:extLst>
              <a:ext uri="{FF2B5EF4-FFF2-40B4-BE49-F238E27FC236}">
                <a16:creationId xmlns:a16="http://schemas.microsoft.com/office/drawing/2014/main" id="{899EB354-BF54-647A-A883-BDFA4C054BDB}"/>
              </a:ext>
            </a:extLst>
          </p:cNvPr>
          <p:cNvSpPr/>
          <p:nvPr/>
        </p:nvSpPr>
        <p:spPr>
          <a:xfrm rot="18278763">
            <a:off x="5007489" y="888112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4" name="Ellipse 543">
            <a:extLst>
              <a:ext uri="{FF2B5EF4-FFF2-40B4-BE49-F238E27FC236}">
                <a16:creationId xmlns:a16="http://schemas.microsoft.com/office/drawing/2014/main" id="{D90B13FB-06CA-7508-55D1-CA9AF1FAC43E}"/>
              </a:ext>
            </a:extLst>
          </p:cNvPr>
          <p:cNvSpPr/>
          <p:nvPr/>
        </p:nvSpPr>
        <p:spPr>
          <a:xfrm rot="18278763">
            <a:off x="4859803" y="896753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5" name="Ellipse 544">
            <a:extLst>
              <a:ext uri="{FF2B5EF4-FFF2-40B4-BE49-F238E27FC236}">
                <a16:creationId xmlns:a16="http://schemas.microsoft.com/office/drawing/2014/main" id="{0956B631-8C7F-E292-F8D3-2E7EF958C837}"/>
              </a:ext>
            </a:extLst>
          </p:cNvPr>
          <p:cNvSpPr/>
          <p:nvPr/>
        </p:nvSpPr>
        <p:spPr>
          <a:xfrm rot="18278763">
            <a:off x="4822531" y="882063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6" name="Ellipse 545">
            <a:extLst>
              <a:ext uri="{FF2B5EF4-FFF2-40B4-BE49-F238E27FC236}">
                <a16:creationId xmlns:a16="http://schemas.microsoft.com/office/drawing/2014/main" id="{1B850C2A-975A-B43D-E425-883F22EA7C52}"/>
              </a:ext>
            </a:extLst>
          </p:cNvPr>
          <p:cNvSpPr/>
          <p:nvPr/>
        </p:nvSpPr>
        <p:spPr>
          <a:xfrm rot="18278763">
            <a:off x="4849169" y="872567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7" name="Ellipse 546">
            <a:extLst>
              <a:ext uri="{FF2B5EF4-FFF2-40B4-BE49-F238E27FC236}">
                <a16:creationId xmlns:a16="http://schemas.microsoft.com/office/drawing/2014/main" id="{2F9917CE-4868-9836-743C-FF24AD7A75BB}"/>
              </a:ext>
            </a:extLst>
          </p:cNvPr>
          <p:cNvSpPr/>
          <p:nvPr/>
        </p:nvSpPr>
        <p:spPr>
          <a:xfrm>
            <a:off x="5290199" y="9347448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8" name="Ellipse 547">
            <a:extLst>
              <a:ext uri="{FF2B5EF4-FFF2-40B4-BE49-F238E27FC236}">
                <a16:creationId xmlns:a16="http://schemas.microsoft.com/office/drawing/2014/main" id="{191BA1E6-80EA-BE80-E3F0-86EA2C2A0B79}"/>
              </a:ext>
            </a:extLst>
          </p:cNvPr>
          <p:cNvSpPr/>
          <p:nvPr/>
        </p:nvSpPr>
        <p:spPr>
          <a:xfrm>
            <a:off x="5424907" y="9766736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9" name="Ellipse 548">
            <a:extLst>
              <a:ext uri="{FF2B5EF4-FFF2-40B4-BE49-F238E27FC236}">
                <a16:creationId xmlns:a16="http://schemas.microsoft.com/office/drawing/2014/main" id="{13CC8DC0-811E-3811-14BD-167A4293E746}"/>
              </a:ext>
            </a:extLst>
          </p:cNvPr>
          <p:cNvSpPr/>
          <p:nvPr/>
        </p:nvSpPr>
        <p:spPr>
          <a:xfrm>
            <a:off x="5630860" y="9504255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0" name="Ellipse 549">
            <a:extLst>
              <a:ext uri="{FF2B5EF4-FFF2-40B4-BE49-F238E27FC236}">
                <a16:creationId xmlns:a16="http://schemas.microsoft.com/office/drawing/2014/main" id="{C249E5E8-C77F-131D-4FA4-5FC64DD5D5E9}"/>
              </a:ext>
            </a:extLst>
          </p:cNvPr>
          <p:cNvSpPr/>
          <p:nvPr/>
        </p:nvSpPr>
        <p:spPr>
          <a:xfrm>
            <a:off x="5354031" y="9464708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1" name="Ellipse 550">
            <a:extLst>
              <a:ext uri="{FF2B5EF4-FFF2-40B4-BE49-F238E27FC236}">
                <a16:creationId xmlns:a16="http://schemas.microsoft.com/office/drawing/2014/main" id="{23386475-CA9A-ED6C-4EB1-CC5BFB331A1D}"/>
              </a:ext>
            </a:extLst>
          </p:cNvPr>
          <p:cNvSpPr/>
          <p:nvPr/>
        </p:nvSpPr>
        <p:spPr>
          <a:xfrm>
            <a:off x="5538580" y="9290218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2" name="Ellipse 551">
            <a:extLst>
              <a:ext uri="{FF2B5EF4-FFF2-40B4-BE49-F238E27FC236}">
                <a16:creationId xmlns:a16="http://schemas.microsoft.com/office/drawing/2014/main" id="{A2E71E57-FF65-49DE-B637-3EFBE462EEB4}"/>
              </a:ext>
            </a:extLst>
          </p:cNvPr>
          <p:cNvSpPr/>
          <p:nvPr/>
        </p:nvSpPr>
        <p:spPr>
          <a:xfrm>
            <a:off x="5192585" y="9272588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3" name="Ellipse 552">
            <a:extLst>
              <a:ext uri="{FF2B5EF4-FFF2-40B4-BE49-F238E27FC236}">
                <a16:creationId xmlns:a16="http://schemas.microsoft.com/office/drawing/2014/main" id="{ED38B1A9-8969-6597-9B9F-BE8373DEF3D5}"/>
              </a:ext>
            </a:extLst>
          </p:cNvPr>
          <p:cNvSpPr/>
          <p:nvPr/>
        </p:nvSpPr>
        <p:spPr>
          <a:xfrm>
            <a:off x="5409772" y="9350054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4" name="Ellipse 553">
            <a:extLst>
              <a:ext uri="{FF2B5EF4-FFF2-40B4-BE49-F238E27FC236}">
                <a16:creationId xmlns:a16="http://schemas.microsoft.com/office/drawing/2014/main" id="{65819F05-ECC5-CC11-5656-3BD12FA44D40}"/>
              </a:ext>
            </a:extLst>
          </p:cNvPr>
          <p:cNvSpPr/>
          <p:nvPr/>
        </p:nvSpPr>
        <p:spPr>
          <a:xfrm>
            <a:off x="5476648" y="948462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5" name="Ellipse 554">
            <a:extLst>
              <a:ext uri="{FF2B5EF4-FFF2-40B4-BE49-F238E27FC236}">
                <a16:creationId xmlns:a16="http://schemas.microsoft.com/office/drawing/2014/main" id="{06279EB2-DA08-1417-B414-941C5A5CE4F0}"/>
              </a:ext>
            </a:extLst>
          </p:cNvPr>
          <p:cNvSpPr/>
          <p:nvPr/>
        </p:nvSpPr>
        <p:spPr>
          <a:xfrm>
            <a:off x="5443943" y="965544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6" name="Ellipse 555">
            <a:extLst>
              <a:ext uri="{FF2B5EF4-FFF2-40B4-BE49-F238E27FC236}">
                <a16:creationId xmlns:a16="http://schemas.microsoft.com/office/drawing/2014/main" id="{C506962D-7A0A-CA5E-D7A1-5F50E4203CE3}"/>
              </a:ext>
            </a:extLst>
          </p:cNvPr>
          <p:cNvSpPr/>
          <p:nvPr/>
        </p:nvSpPr>
        <p:spPr>
          <a:xfrm>
            <a:off x="5252842" y="9576755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57" name="Gerade Verbindung mit Pfeil 556">
            <a:extLst>
              <a:ext uri="{FF2B5EF4-FFF2-40B4-BE49-F238E27FC236}">
                <a16:creationId xmlns:a16="http://schemas.microsoft.com/office/drawing/2014/main" id="{DD9B3F51-3FAC-E1E2-378A-18A474B76498}"/>
              </a:ext>
            </a:extLst>
          </p:cNvPr>
          <p:cNvCxnSpPr>
            <a:cxnSpLocks/>
          </p:cNvCxnSpPr>
          <p:nvPr/>
        </p:nvCxnSpPr>
        <p:spPr>
          <a:xfrm rot="6796703" flipV="1">
            <a:off x="4971866" y="9030132"/>
            <a:ext cx="0" cy="238307"/>
          </a:xfrm>
          <a:prstGeom prst="straightConnector1">
            <a:avLst/>
          </a:prstGeom>
          <a:ln w="19050">
            <a:solidFill>
              <a:srgbClr val="D6272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7" name="Rechteck 566">
            <a:extLst>
              <a:ext uri="{FF2B5EF4-FFF2-40B4-BE49-F238E27FC236}">
                <a16:creationId xmlns:a16="http://schemas.microsoft.com/office/drawing/2014/main" id="{8AF6BEFD-B753-F8E5-BB2A-03A897C2B93D}"/>
              </a:ext>
            </a:extLst>
          </p:cNvPr>
          <p:cNvSpPr/>
          <p:nvPr/>
        </p:nvSpPr>
        <p:spPr>
          <a:xfrm>
            <a:off x="3050578" y="7801550"/>
            <a:ext cx="15067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backpropagation</a:t>
            </a:r>
            <a:endParaRPr lang="de-DE" sz="1400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568" name="Grafik 567" descr="Pfeil: Leichte Kurve">
            <a:extLst>
              <a:ext uri="{FF2B5EF4-FFF2-40B4-BE49-F238E27FC236}">
                <a16:creationId xmlns:a16="http://schemas.microsoft.com/office/drawing/2014/main" id="{5DF38631-FE80-B8A4-062A-198977611B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3163340" y="7949927"/>
            <a:ext cx="1086694" cy="619857"/>
          </a:xfrm>
          <a:prstGeom prst="rect">
            <a:avLst/>
          </a:prstGeom>
        </p:spPr>
      </p:pic>
      <p:sp>
        <p:nvSpPr>
          <p:cNvPr id="569" name="Rechteck 568">
            <a:extLst>
              <a:ext uri="{FF2B5EF4-FFF2-40B4-BE49-F238E27FC236}">
                <a16:creationId xmlns:a16="http://schemas.microsoft.com/office/drawing/2014/main" id="{E3B518B0-D45F-FB97-B7C7-B96913B45D7A}"/>
              </a:ext>
            </a:extLst>
          </p:cNvPr>
          <p:cNvSpPr/>
          <p:nvPr/>
        </p:nvSpPr>
        <p:spPr>
          <a:xfrm>
            <a:off x="6112767" y="7804883"/>
            <a:ext cx="15067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backpropagation</a:t>
            </a:r>
            <a:endParaRPr lang="de-DE" sz="1400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570" name="Grafik 569" descr="Pfeil: Leichte Kurve">
            <a:extLst>
              <a:ext uri="{FF2B5EF4-FFF2-40B4-BE49-F238E27FC236}">
                <a16:creationId xmlns:a16="http://schemas.microsoft.com/office/drawing/2014/main" id="{C5F680AC-1B9E-4C5E-69F3-DF41A508F7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6225529" y="7953260"/>
            <a:ext cx="1086694" cy="619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1" name="Rechteck 570">
                <a:extLst>
                  <a:ext uri="{FF2B5EF4-FFF2-40B4-BE49-F238E27FC236}">
                    <a16:creationId xmlns:a16="http://schemas.microsoft.com/office/drawing/2014/main" id="{37AE125C-B130-A3A7-EC02-9EE1E1A641E2}"/>
                  </a:ext>
                </a:extLst>
              </p:cNvPr>
              <p:cNvSpPr/>
              <p:nvPr/>
            </p:nvSpPr>
            <p:spPr>
              <a:xfrm>
                <a:off x="2937251" y="9052703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rgbClr val="D62728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2400" dirty="0">
                  <a:solidFill>
                    <a:srgbClr val="D62728"/>
                  </a:solidFill>
                </a:endParaRPr>
              </a:p>
            </p:txBody>
          </p:sp>
        </mc:Choice>
        <mc:Fallback xmlns="">
          <p:sp>
            <p:nvSpPr>
              <p:cNvPr id="571" name="Rechteck 570">
                <a:extLst>
                  <a:ext uri="{FF2B5EF4-FFF2-40B4-BE49-F238E27FC236}">
                    <a16:creationId xmlns:a16="http://schemas.microsoft.com/office/drawing/2014/main" id="{37AE125C-B130-A3A7-EC02-9EE1E1A64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251" y="9052703"/>
                <a:ext cx="46108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2" name="Rechteck 571">
                <a:extLst>
                  <a:ext uri="{FF2B5EF4-FFF2-40B4-BE49-F238E27FC236}">
                    <a16:creationId xmlns:a16="http://schemas.microsoft.com/office/drawing/2014/main" id="{1EB6C67F-3566-E040-9323-9D1388DF46B2}"/>
                  </a:ext>
                </a:extLst>
              </p:cNvPr>
              <p:cNvSpPr/>
              <p:nvPr/>
            </p:nvSpPr>
            <p:spPr>
              <a:xfrm>
                <a:off x="2799449" y="8367377"/>
                <a:ext cx="42428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i="0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2" name="Rechteck 571">
                <a:extLst>
                  <a:ext uri="{FF2B5EF4-FFF2-40B4-BE49-F238E27FC236}">
                    <a16:creationId xmlns:a16="http://schemas.microsoft.com/office/drawing/2014/main" id="{1EB6C67F-3566-E040-9323-9D1388DF4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449" y="8367377"/>
                <a:ext cx="42428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Rechteck 572">
                <a:extLst>
                  <a:ext uri="{FF2B5EF4-FFF2-40B4-BE49-F238E27FC236}">
                    <a16:creationId xmlns:a16="http://schemas.microsoft.com/office/drawing/2014/main" id="{1931ED83-BE69-FE2C-EBA5-216569C36FCC}"/>
                  </a:ext>
                </a:extLst>
              </p:cNvPr>
              <p:cNvSpPr/>
              <p:nvPr/>
            </p:nvSpPr>
            <p:spPr>
              <a:xfrm>
                <a:off x="2613076" y="9447827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3" name="Rechteck 572">
                <a:extLst>
                  <a:ext uri="{FF2B5EF4-FFF2-40B4-BE49-F238E27FC236}">
                    <a16:creationId xmlns:a16="http://schemas.microsoft.com/office/drawing/2014/main" id="{1931ED83-BE69-FE2C-EBA5-216569C36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076" y="9447827"/>
                <a:ext cx="42845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4" name="Rechteck 573">
                <a:extLst>
                  <a:ext uri="{FF2B5EF4-FFF2-40B4-BE49-F238E27FC236}">
                    <a16:creationId xmlns:a16="http://schemas.microsoft.com/office/drawing/2014/main" id="{6F069CE4-708A-CFCE-7904-5D1E5F36F8E3}"/>
                  </a:ext>
                </a:extLst>
              </p:cNvPr>
              <p:cNvSpPr/>
              <p:nvPr/>
            </p:nvSpPr>
            <p:spPr>
              <a:xfrm>
                <a:off x="1275694" y="9493121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4" name="Rechteck 573">
                <a:extLst>
                  <a:ext uri="{FF2B5EF4-FFF2-40B4-BE49-F238E27FC236}">
                    <a16:creationId xmlns:a16="http://schemas.microsoft.com/office/drawing/2014/main" id="{6F069CE4-708A-CFCE-7904-5D1E5F36F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694" y="9493121"/>
                <a:ext cx="42845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5" name="Rechteck 574">
                <a:extLst>
                  <a:ext uri="{FF2B5EF4-FFF2-40B4-BE49-F238E27FC236}">
                    <a16:creationId xmlns:a16="http://schemas.microsoft.com/office/drawing/2014/main" id="{E8DAC346-6B5E-A2DF-DBB7-9E7DED8DF1E2}"/>
                  </a:ext>
                </a:extLst>
              </p:cNvPr>
              <p:cNvSpPr/>
              <p:nvPr/>
            </p:nvSpPr>
            <p:spPr>
              <a:xfrm>
                <a:off x="1175939" y="8536186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5" name="Rechteck 574">
                <a:extLst>
                  <a:ext uri="{FF2B5EF4-FFF2-40B4-BE49-F238E27FC236}">
                    <a16:creationId xmlns:a16="http://schemas.microsoft.com/office/drawing/2014/main" id="{E8DAC346-6B5E-A2DF-DBB7-9E7DED8DF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39" y="8536186"/>
                <a:ext cx="42845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6" name="Rechteck 575">
                <a:extLst>
                  <a:ext uri="{FF2B5EF4-FFF2-40B4-BE49-F238E27FC236}">
                    <a16:creationId xmlns:a16="http://schemas.microsoft.com/office/drawing/2014/main" id="{51644A62-8973-73ED-9DDC-04028F797EC2}"/>
                  </a:ext>
                </a:extLst>
              </p:cNvPr>
              <p:cNvSpPr/>
              <p:nvPr/>
            </p:nvSpPr>
            <p:spPr>
              <a:xfrm>
                <a:off x="1955778" y="8009909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6" name="Rechteck 575">
                <a:extLst>
                  <a:ext uri="{FF2B5EF4-FFF2-40B4-BE49-F238E27FC236}">
                    <a16:creationId xmlns:a16="http://schemas.microsoft.com/office/drawing/2014/main" id="{51644A62-8973-73ED-9DDC-04028F797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778" y="8009909"/>
                <a:ext cx="428451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7" name="Rechteck 576">
                <a:extLst>
                  <a:ext uri="{FF2B5EF4-FFF2-40B4-BE49-F238E27FC236}">
                    <a16:creationId xmlns:a16="http://schemas.microsoft.com/office/drawing/2014/main" id="{5053B8A2-7C5D-EA5B-25DF-CC8434E98ED5}"/>
                  </a:ext>
                </a:extLst>
              </p:cNvPr>
              <p:cNvSpPr/>
              <p:nvPr/>
            </p:nvSpPr>
            <p:spPr>
              <a:xfrm>
                <a:off x="2535234" y="8576209"/>
                <a:ext cx="37811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7" name="Rechteck 576">
                <a:extLst>
                  <a:ext uri="{FF2B5EF4-FFF2-40B4-BE49-F238E27FC236}">
                    <a16:creationId xmlns:a16="http://schemas.microsoft.com/office/drawing/2014/main" id="{5053B8A2-7C5D-EA5B-25DF-CC8434E98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234" y="8576209"/>
                <a:ext cx="378117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8" name="Rechteck 577">
                <a:extLst>
                  <a:ext uri="{FF2B5EF4-FFF2-40B4-BE49-F238E27FC236}">
                    <a16:creationId xmlns:a16="http://schemas.microsoft.com/office/drawing/2014/main" id="{00A22094-97E7-6BE6-7BCC-4D5687A49400}"/>
                  </a:ext>
                </a:extLst>
              </p:cNvPr>
              <p:cNvSpPr/>
              <p:nvPr/>
            </p:nvSpPr>
            <p:spPr>
              <a:xfrm>
                <a:off x="2609632" y="9034570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8" name="Rechteck 577">
                <a:extLst>
                  <a:ext uri="{FF2B5EF4-FFF2-40B4-BE49-F238E27FC236}">
                    <a16:creationId xmlns:a16="http://schemas.microsoft.com/office/drawing/2014/main" id="{00A22094-97E7-6BE6-7BCC-4D5687A49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632" y="9034570"/>
                <a:ext cx="38138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9" name="Rechteck 578">
                <a:extLst>
                  <a:ext uri="{FF2B5EF4-FFF2-40B4-BE49-F238E27FC236}">
                    <a16:creationId xmlns:a16="http://schemas.microsoft.com/office/drawing/2014/main" id="{EEB8B040-54EA-1F40-BAD2-808D184FA46A}"/>
                  </a:ext>
                </a:extLst>
              </p:cNvPr>
              <p:cNvSpPr/>
              <p:nvPr/>
            </p:nvSpPr>
            <p:spPr>
              <a:xfrm>
                <a:off x="1762361" y="9601578"/>
                <a:ext cx="381386" cy="26161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9" name="Rechteck 578">
                <a:extLst>
                  <a:ext uri="{FF2B5EF4-FFF2-40B4-BE49-F238E27FC236}">
                    <a16:creationId xmlns:a16="http://schemas.microsoft.com/office/drawing/2014/main" id="{EEB8B040-54EA-1F40-BAD2-808D184FA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361" y="9601578"/>
                <a:ext cx="381386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0" name="Rechteck 579">
                <a:extLst>
                  <a:ext uri="{FF2B5EF4-FFF2-40B4-BE49-F238E27FC236}">
                    <a16:creationId xmlns:a16="http://schemas.microsoft.com/office/drawing/2014/main" id="{77CEFC67-D3D6-F1B3-273E-8A431449872D}"/>
                  </a:ext>
                </a:extLst>
              </p:cNvPr>
              <p:cNvSpPr/>
              <p:nvPr/>
            </p:nvSpPr>
            <p:spPr>
              <a:xfrm>
                <a:off x="1423876" y="9079213"/>
                <a:ext cx="377091" cy="26161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0" name="Rechteck 579">
                <a:extLst>
                  <a:ext uri="{FF2B5EF4-FFF2-40B4-BE49-F238E27FC236}">
                    <a16:creationId xmlns:a16="http://schemas.microsoft.com/office/drawing/2014/main" id="{77CEFC67-D3D6-F1B3-273E-8A4314498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76" y="9079213"/>
                <a:ext cx="377091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1" name="Rechteck 580">
                <a:extLst>
                  <a:ext uri="{FF2B5EF4-FFF2-40B4-BE49-F238E27FC236}">
                    <a16:creationId xmlns:a16="http://schemas.microsoft.com/office/drawing/2014/main" id="{E2954ACC-A86F-5E37-3FA4-15032E1F1149}"/>
                  </a:ext>
                </a:extLst>
              </p:cNvPr>
              <p:cNvSpPr/>
              <p:nvPr/>
            </p:nvSpPr>
            <p:spPr>
              <a:xfrm>
                <a:off x="1861583" y="8273571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1" name="Rechteck 580">
                <a:extLst>
                  <a:ext uri="{FF2B5EF4-FFF2-40B4-BE49-F238E27FC236}">
                    <a16:creationId xmlns:a16="http://schemas.microsoft.com/office/drawing/2014/main" id="{E2954ACC-A86F-5E37-3FA4-15032E1F1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583" y="8273571"/>
                <a:ext cx="38138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2" name="Rechteck 581">
                <a:extLst>
                  <a:ext uri="{FF2B5EF4-FFF2-40B4-BE49-F238E27FC236}">
                    <a16:creationId xmlns:a16="http://schemas.microsoft.com/office/drawing/2014/main" id="{DDD88427-FBAD-3000-50EA-192A0341DF50}"/>
                  </a:ext>
                </a:extLst>
              </p:cNvPr>
              <p:cNvSpPr/>
              <p:nvPr/>
            </p:nvSpPr>
            <p:spPr>
              <a:xfrm>
                <a:off x="5881521" y="8388555"/>
                <a:ext cx="42428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2" name="Rechteck 581">
                <a:extLst>
                  <a:ext uri="{FF2B5EF4-FFF2-40B4-BE49-F238E27FC236}">
                    <a16:creationId xmlns:a16="http://schemas.microsoft.com/office/drawing/2014/main" id="{DDD88427-FBAD-3000-50EA-192A0341D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521" y="8388555"/>
                <a:ext cx="424283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3" name="Rechteck 582">
                <a:extLst>
                  <a:ext uri="{FF2B5EF4-FFF2-40B4-BE49-F238E27FC236}">
                    <a16:creationId xmlns:a16="http://schemas.microsoft.com/office/drawing/2014/main" id="{3256B902-01BC-3971-9F6A-DD6334E8DC89}"/>
                  </a:ext>
                </a:extLst>
              </p:cNvPr>
              <p:cNvSpPr/>
              <p:nvPr/>
            </p:nvSpPr>
            <p:spPr>
              <a:xfrm>
                <a:off x="6067772" y="9192644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" name="Rechteck 582">
                <a:extLst>
                  <a:ext uri="{FF2B5EF4-FFF2-40B4-BE49-F238E27FC236}">
                    <a16:creationId xmlns:a16="http://schemas.microsoft.com/office/drawing/2014/main" id="{3256B902-01BC-3971-9F6A-DD6334E8D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772" y="9192644"/>
                <a:ext cx="428451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4" name="Rechteck 583">
                <a:extLst>
                  <a:ext uri="{FF2B5EF4-FFF2-40B4-BE49-F238E27FC236}">
                    <a16:creationId xmlns:a16="http://schemas.microsoft.com/office/drawing/2014/main" id="{49C6F4F9-7E71-05FB-730C-ACD554FB3E54}"/>
                  </a:ext>
                </a:extLst>
              </p:cNvPr>
              <p:cNvSpPr/>
              <p:nvPr/>
            </p:nvSpPr>
            <p:spPr>
              <a:xfrm>
                <a:off x="4881520" y="9724143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4" name="Rechteck 583">
                <a:extLst>
                  <a:ext uri="{FF2B5EF4-FFF2-40B4-BE49-F238E27FC236}">
                    <a16:creationId xmlns:a16="http://schemas.microsoft.com/office/drawing/2014/main" id="{49C6F4F9-7E71-05FB-730C-ACD554FB3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520" y="9724143"/>
                <a:ext cx="428451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5" name="Rechteck 584">
                <a:extLst>
                  <a:ext uri="{FF2B5EF4-FFF2-40B4-BE49-F238E27FC236}">
                    <a16:creationId xmlns:a16="http://schemas.microsoft.com/office/drawing/2014/main" id="{0E8F3470-E501-DE84-0997-9DA6B18B2A31}"/>
                  </a:ext>
                </a:extLst>
              </p:cNvPr>
              <p:cNvSpPr/>
              <p:nvPr/>
            </p:nvSpPr>
            <p:spPr>
              <a:xfrm>
                <a:off x="4408798" y="9080861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5" name="Rechteck 584">
                <a:extLst>
                  <a:ext uri="{FF2B5EF4-FFF2-40B4-BE49-F238E27FC236}">
                    <a16:creationId xmlns:a16="http://schemas.microsoft.com/office/drawing/2014/main" id="{0E8F3470-E501-DE84-0997-9DA6B18B2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798" y="9080861"/>
                <a:ext cx="428451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6" name="Rechteck 585">
                <a:extLst>
                  <a:ext uri="{FF2B5EF4-FFF2-40B4-BE49-F238E27FC236}">
                    <a16:creationId xmlns:a16="http://schemas.microsoft.com/office/drawing/2014/main" id="{1CFE9AAB-3348-2539-DB61-F30F837CC08C}"/>
                  </a:ext>
                </a:extLst>
              </p:cNvPr>
              <p:cNvSpPr/>
              <p:nvPr/>
            </p:nvSpPr>
            <p:spPr>
              <a:xfrm>
                <a:off x="5345479" y="8304534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6" name="Rechteck 585">
                <a:extLst>
                  <a:ext uri="{FF2B5EF4-FFF2-40B4-BE49-F238E27FC236}">
                    <a16:creationId xmlns:a16="http://schemas.microsoft.com/office/drawing/2014/main" id="{1CFE9AAB-3348-2539-DB61-F30F837CC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479" y="8304534"/>
                <a:ext cx="428451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7" name="Rechteck 586">
                <a:extLst>
                  <a:ext uri="{FF2B5EF4-FFF2-40B4-BE49-F238E27FC236}">
                    <a16:creationId xmlns:a16="http://schemas.microsoft.com/office/drawing/2014/main" id="{2868A172-8881-2542-2D00-24BAC6BCA42F}"/>
                  </a:ext>
                </a:extLst>
              </p:cNvPr>
              <p:cNvSpPr/>
              <p:nvPr/>
            </p:nvSpPr>
            <p:spPr>
              <a:xfrm>
                <a:off x="5997243" y="8732596"/>
                <a:ext cx="37811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7" name="Rechteck 586">
                <a:extLst>
                  <a:ext uri="{FF2B5EF4-FFF2-40B4-BE49-F238E27FC236}">
                    <a16:creationId xmlns:a16="http://schemas.microsoft.com/office/drawing/2014/main" id="{2868A172-8881-2542-2D00-24BAC6BCA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243" y="8732596"/>
                <a:ext cx="378117" cy="2616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8" name="Rechteck 587">
                <a:extLst>
                  <a:ext uri="{FF2B5EF4-FFF2-40B4-BE49-F238E27FC236}">
                    <a16:creationId xmlns:a16="http://schemas.microsoft.com/office/drawing/2014/main" id="{88FCE97E-B45C-689C-D8BC-245F23124091}"/>
                  </a:ext>
                </a:extLst>
              </p:cNvPr>
              <p:cNvSpPr/>
              <p:nvPr/>
            </p:nvSpPr>
            <p:spPr>
              <a:xfrm>
                <a:off x="5685652" y="9238616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8" name="Rechteck 587">
                <a:extLst>
                  <a:ext uri="{FF2B5EF4-FFF2-40B4-BE49-F238E27FC236}">
                    <a16:creationId xmlns:a16="http://schemas.microsoft.com/office/drawing/2014/main" id="{88FCE97E-B45C-689C-D8BC-245F231240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652" y="9238616"/>
                <a:ext cx="381386" cy="26161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9" name="Rechteck 588">
                <a:extLst>
                  <a:ext uri="{FF2B5EF4-FFF2-40B4-BE49-F238E27FC236}">
                    <a16:creationId xmlns:a16="http://schemas.microsoft.com/office/drawing/2014/main" id="{56C9F012-1EB4-AED4-8301-5D5B35449184}"/>
                  </a:ext>
                </a:extLst>
              </p:cNvPr>
              <p:cNvSpPr/>
              <p:nvPr/>
            </p:nvSpPr>
            <p:spPr>
              <a:xfrm>
                <a:off x="4862485" y="9437318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9" name="Rechteck 588">
                <a:extLst>
                  <a:ext uri="{FF2B5EF4-FFF2-40B4-BE49-F238E27FC236}">
                    <a16:creationId xmlns:a16="http://schemas.microsoft.com/office/drawing/2014/main" id="{56C9F012-1EB4-AED4-8301-5D5B35449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485" y="9437318"/>
                <a:ext cx="381386" cy="26161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0" name="Rechteck 589">
                <a:extLst>
                  <a:ext uri="{FF2B5EF4-FFF2-40B4-BE49-F238E27FC236}">
                    <a16:creationId xmlns:a16="http://schemas.microsoft.com/office/drawing/2014/main" id="{56F13860-C529-F8FA-6F84-C63D37E42159}"/>
                  </a:ext>
                </a:extLst>
              </p:cNvPr>
              <p:cNvSpPr/>
              <p:nvPr/>
            </p:nvSpPr>
            <p:spPr>
              <a:xfrm>
                <a:off x="4742928" y="9082268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0" name="Rechteck 589">
                <a:extLst>
                  <a:ext uri="{FF2B5EF4-FFF2-40B4-BE49-F238E27FC236}">
                    <a16:creationId xmlns:a16="http://schemas.microsoft.com/office/drawing/2014/main" id="{56F13860-C529-F8FA-6F84-C63D37E42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928" y="9082268"/>
                <a:ext cx="381386" cy="26161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1" name="Rechteck 590">
                <a:extLst>
                  <a:ext uri="{FF2B5EF4-FFF2-40B4-BE49-F238E27FC236}">
                    <a16:creationId xmlns:a16="http://schemas.microsoft.com/office/drawing/2014/main" id="{EAB5972F-29A1-99CD-98DD-AB94011E1A4A}"/>
                  </a:ext>
                </a:extLst>
              </p:cNvPr>
              <p:cNvSpPr/>
              <p:nvPr/>
            </p:nvSpPr>
            <p:spPr>
              <a:xfrm>
                <a:off x="5510071" y="8592610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1" name="Rechteck 590">
                <a:extLst>
                  <a:ext uri="{FF2B5EF4-FFF2-40B4-BE49-F238E27FC236}">
                    <a16:creationId xmlns:a16="http://schemas.microsoft.com/office/drawing/2014/main" id="{EAB5972F-29A1-99CD-98DD-AB94011E1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071" y="8592610"/>
                <a:ext cx="381386" cy="2616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2" name="Rechteck 591">
                <a:extLst>
                  <a:ext uri="{FF2B5EF4-FFF2-40B4-BE49-F238E27FC236}">
                    <a16:creationId xmlns:a16="http://schemas.microsoft.com/office/drawing/2014/main" id="{FDAB2312-FE70-2A5F-DED0-B56B1A750990}"/>
                  </a:ext>
                </a:extLst>
              </p:cNvPr>
              <p:cNvSpPr/>
              <p:nvPr/>
            </p:nvSpPr>
            <p:spPr>
              <a:xfrm>
                <a:off x="8679962" y="8993118"/>
                <a:ext cx="42428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2" name="Rechteck 591">
                <a:extLst>
                  <a:ext uri="{FF2B5EF4-FFF2-40B4-BE49-F238E27FC236}">
                    <a16:creationId xmlns:a16="http://schemas.microsoft.com/office/drawing/2014/main" id="{FDAB2312-FE70-2A5F-DED0-B56B1A750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962" y="8993118"/>
                <a:ext cx="424283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3" name="Rechteck 592">
                <a:extLst>
                  <a:ext uri="{FF2B5EF4-FFF2-40B4-BE49-F238E27FC236}">
                    <a16:creationId xmlns:a16="http://schemas.microsoft.com/office/drawing/2014/main" id="{A7A771C7-07D1-7C35-7F88-923A53AB595E}"/>
                  </a:ext>
                </a:extLst>
              </p:cNvPr>
              <p:cNvSpPr/>
              <p:nvPr/>
            </p:nvSpPr>
            <p:spPr>
              <a:xfrm>
                <a:off x="8816983" y="9750753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3" name="Rechteck 592">
                <a:extLst>
                  <a:ext uri="{FF2B5EF4-FFF2-40B4-BE49-F238E27FC236}">
                    <a16:creationId xmlns:a16="http://schemas.microsoft.com/office/drawing/2014/main" id="{A7A771C7-07D1-7C35-7F88-923A53AB5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983" y="9750753"/>
                <a:ext cx="428451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4" name="Rechteck 593">
                <a:extLst>
                  <a:ext uri="{FF2B5EF4-FFF2-40B4-BE49-F238E27FC236}">
                    <a16:creationId xmlns:a16="http://schemas.microsoft.com/office/drawing/2014/main" id="{B5CEEA0E-1573-C753-82F5-551A96ED1956}"/>
                  </a:ext>
                </a:extLst>
              </p:cNvPr>
              <p:cNvSpPr/>
              <p:nvPr/>
            </p:nvSpPr>
            <p:spPr>
              <a:xfrm>
                <a:off x="8080711" y="9826861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4" name="Rechteck 593">
                <a:extLst>
                  <a:ext uri="{FF2B5EF4-FFF2-40B4-BE49-F238E27FC236}">
                    <a16:creationId xmlns:a16="http://schemas.microsoft.com/office/drawing/2014/main" id="{B5CEEA0E-1573-C753-82F5-551A96ED1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711" y="9826861"/>
                <a:ext cx="428451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5" name="Rechteck 594">
                <a:extLst>
                  <a:ext uri="{FF2B5EF4-FFF2-40B4-BE49-F238E27FC236}">
                    <a16:creationId xmlns:a16="http://schemas.microsoft.com/office/drawing/2014/main" id="{92A206DC-F8E8-15F6-EDA5-3A9C1999EBEF}"/>
                  </a:ext>
                </a:extLst>
              </p:cNvPr>
              <p:cNvSpPr/>
              <p:nvPr/>
            </p:nvSpPr>
            <p:spPr>
              <a:xfrm>
                <a:off x="7755621" y="9132495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5" name="Rechteck 594">
                <a:extLst>
                  <a:ext uri="{FF2B5EF4-FFF2-40B4-BE49-F238E27FC236}">
                    <a16:creationId xmlns:a16="http://schemas.microsoft.com/office/drawing/2014/main" id="{92A206DC-F8E8-15F6-EDA5-3A9C1999E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21" y="9132495"/>
                <a:ext cx="428451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6" name="Rechteck 595">
                <a:extLst>
                  <a:ext uri="{FF2B5EF4-FFF2-40B4-BE49-F238E27FC236}">
                    <a16:creationId xmlns:a16="http://schemas.microsoft.com/office/drawing/2014/main" id="{BA7A89E0-9487-579C-458B-C5DDF7D3206E}"/>
                  </a:ext>
                </a:extLst>
              </p:cNvPr>
              <p:cNvSpPr/>
              <p:nvPr/>
            </p:nvSpPr>
            <p:spPr>
              <a:xfrm>
                <a:off x="8198637" y="8747139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6" name="Rechteck 595">
                <a:extLst>
                  <a:ext uri="{FF2B5EF4-FFF2-40B4-BE49-F238E27FC236}">
                    <a16:creationId xmlns:a16="http://schemas.microsoft.com/office/drawing/2014/main" id="{BA7A89E0-9487-579C-458B-C5DDF7D320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637" y="8747139"/>
                <a:ext cx="428451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7" name="Rechteck 596">
                <a:extLst>
                  <a:ext uri="{FF2B5EF4-FFF2-40B4-BE49-F238E27FC236}">
                    <a16:creationId xmlns:a16="http://schemas.microsoft.com/office/drawing/2014/main" id="{AB25C41B-EA9A-FBB6-BDC9-7F2DC131FC77}"/>
                  </a:ext>
                </a:extLst>
              </p:cNvPr>
              <p:cNvSpPr/>
              <p:nvPr/>
            </p:nvSpPr>
            <p:spPr>
              <a:xfrm>
                <a:off x="8647407" y="9286352"/>
                <a:ext cx="37811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7" name="Rechteck 596">
                <a:extLst>
                  <a:ext uri="{FF2B5EF4-FFF2-40B4-BE49-F238E27FC236}">
                    <a16:creationId xmlns:a16="http://schemas.microsoft.com/office/drawing/2014/main" id="{AB25C41B-EA9A-FBB6-BDC9-7F2DC131F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407" y="9286352"/>
                <a:ext cx="378117" cy="2616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8" name="Rechteck 597">
                <a:extLst>
                  <a:ext uri="{FF2B5EF4-FFF2-40B4-BE49-F238E27FC236}">
                    <a16:creationId xmlns:a16="http://schemas.microsoft.com/office/drawing/2014/main" id="{B6107E68-DF1A-C403-13F4-48ED6CE012D0}"/>
                  </a:ext>
                </a:extLst>
              </p:cNvPr>
              <p:cNvSpPr/>
              <p:nvPr/>
            </p:nvSpPr>
            <p:spPr>
              <a:xfrm>
                <a:off x="8553825" y="9638750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8" name="Rechteck 597">
                <a:extLst>
                  <a:ext uri="{FF2B5EF4-FFF2-40B4-BE49-F238E27FC236}">
                    <a16:creationId xmlns:a16="http://schemas.microsoft.com/office/drawing/2014/main" id="{B6107E68-DF1A-C403-13F4-48ED6CE01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825" y="9638750"/>
                <a:ext cx="381386" cy="26161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9" name="Rechteck 598">
                <a:extLst>
                  <a:ext uri="{FF2B5EF4-FFF2-40B4-BE49-F238E27FC236}">
                    <a16:creationId xmlns:a16="http://schemas.microsoft.com/office/drawing/2014/main" id="{E18AD069-4255-56C0-7EE8-3EB9F6C9C546}"/>
                  </a:ext>
                </a:extLst>
              </p:cNvPr>
              <p:cNvSpPr/>
              <p:nvPr/>
            </p:nvSpPr>
            <p:spPr>
              <a:xfrm>
                <a:off x="8362063" y="9895762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9" name="Rechteck 598">
                <a:extLst>
                  <a:ext uri="{FF2B5EF4-FFF2-40B4-BE49-F238E27FC236}">
                    <a16:creationId xmlns:a16="http://schemas.microsoft.com/office/drawing/2014/main" id="{E18AD069-4255-56C0-7EE8-3EB9F6C9C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063" y="9895762"/>
                <a:ext cx="381386" cy="26161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0" name="Rechteck 599">
                <a:extLst>
                  <a:ext uri="{FF2B5EF4-FFF2-40B4-BE49-F238E27FC236}">
                    <a16:creationId xmlns:a16="http://schemas.microsoft.com/office/drawing/2014/main" id="{874C8F1A-6035-0A44-323E-ECB0D35EEAC9}"/>
                  </a:ext>
                </a:extLst>
              </p:cNvPr>
              <p:cNvSpPr/>
              <p:nvPr/>
            </p:nvSpPr>
            <p:spPr>
              <a:xfrm>
                <a:off x="7905029" y="9476688"/>
                <a:ext cx="37709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0" name="Rechteck 599">
                <a:extLst>
                  <a:ext uri="{FF2B5EF4-FFF2-40B4-BE49-F238E27FC236}">
                    <a16:creationId xmlns:a16="http://schemas.microsoft.com/office/drawing/2014/main" id="{874C8F1A-6035-0A44-323E-ECB0D35EE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029" y="9476688"/>
                <a:ext cx="377091" cy="2616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1" name="Rechteck 600">
                <a:extLst>
                  <a:ext uri="{FF2B5EF4-FFF2-40B4-BE49-F238E27FC236}">
                    <a16:creationId xmlns:a16="http://schemas.microsoft.com/office/drawing/2014/main" id="{62E26999-8330-CA08-F822-8F76EB6D2E27}"/>
                  </a:ext>
                </a:extLst>
              </p:cNvPr>
              <p:cNvSpPr/>
              <p:nvPr/>
            </p:nvSpPr>
            <p:spPr>
              <a:xfrm>
                <a:off x="8345888" y="8975615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1" name="Rechteck 600">
                <a:extLst>
                  <a:ext uri="{FF2B5EF4-FFF2-40B4-BE49-F238E27FC236}">
                    <a16:creationId xmlns:a16="http://schemas.microsoft.com/office/drawing/2014/main" id="{62E26999-8330-CA08-F822-8F76EB6D2E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888" y="8975615"/>
                <a:ext cx="381386" cy="26161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2" name="Rechteck 601">
                <a:extLst>
                  <a:ext uri="{FF2B5EF4-FFF2-40B4-BE49-F238E27FC236}">
                    <a16:creationId xmlns:a16="http://schemas.microsoft.com/office/drawing/2014/main" id="{E4D8BBD4-112D-F2B3-63D6-9A95F3A9166C}"/>
                  </a:ext>
                </a:extLst>
              </p:cNvPr>
              <p:cNvSpPr/>
              <p:nvPr/>
            </p:nvSpPr>
            <p:spPr>
              <a:xfrm>
                <a:off x="6312468" y="8823045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02" name="Rechteck 601">
                <a:extLst>
                  <a:ext uri="{FF2B5EF4-FFF2-40B4-BE49-F238E27FC236}">
                    <a16:creationId xmlns:a16="http://schemas.microsoft.com/office/drawing/2014/main" id="{E4D8BBD4-112D-F2B3-63D6-9A95F3A91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68" y="8823045"/>
                <a:ext cx="461087" cy="46166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3" name="Rechteck 602">
                <a:extLst>
                  <a:ext uri="{FF2B5EF4-FFF2-40B4-BE49-F238E27FC236}">
                    <a16:creationId xmlns:a16="http://schemas.microsoft.com/office/drawing/2014/main" id="{5C5848D0-0509-3A95-2FA3-5FB7C1321C87}"/>
                  </a:ext>
                </a:extLst>
              </p:cNvPr>
              <p:cNvSpPr/>
              <p:nvPr/>
            </p:nvSpPr>
            <p:spPr>
              <a:xfrm>
                <a:off x="9034917" y="9311056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03" name="Rechteck 602">
                <a:extLst>
                  <a:ext uri="{FF2B5EF4-FFF2-40B4-BE49-F238E27FC236}">
                    <a16:creationId xmlns:a16="http://schemas.microsoft.com/office/drawing/2014/main" id="{5C5848D0-0509-3A95-2FA3-5FB7C1321C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917" y="9311056"/>
                <a:ext cx="461087" cy="461665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" name="Textfeld 613">
            <a:extLst>
              <a:ext uri="{FF2B5EF4-FFF2-40B4-BE49-F238E27FC236}">
                <a16:creationId xmlns:a16="http://schemas.microsoft.com/office/drawing/2014/main" id="{C4556079-9541-64EE-FF9B-EA4FED847AB8}"/>
              </a:ext>
            </a:extLst>
          </p:cNvPr>
          <p:cNvSpPr txBox="1"/>
          <p:nvPr/>
        </p:nvSpPr>
        <p:spPr>
          <a:xfrm>
            <a:off x="671873" y="7659491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C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EC77CA3-DF95-460D-7174-3C96535F6BE8}"/>
              </a:ext>
            </a:extLst>
          </p:cNvPr>
          <p:cNvSpPr txBox="1"/>
          <p:nvPr/>
        </p:nvSpPr>
        <p:spPr>
          <a:xfrm>
            <a:off x="553547" y="415749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A</a:t>
            </a:r>
          </a:p>
        </p:txBody>
      </p:sp>
      <p:sp>
        <p:nvSpPr>
          <p:cNvPr id="628" name="Ellipse 627">
            <a:extLst>
              <a:ext uri="{FF2B5EF4-FFF2-40B4-BE49-F238E27FC236}">
                <a16:creationId xmlns:a16="http://schemas.microsoft.com/office/drawing/2014/main" id="{2133F3EA-B2AA-4900-C828-2E4AF1618030}"/>
              </a:ext>
            </a:extLst>
          </p:cNvPr>
          <p:cNvSpPr/>
          <p:nvPr/>
        </p:nvSpPr>
        <p:spPr>
          <a:xfrm>
            <a:off x="2472484" y="3929744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9" name="Ellipse 628">
            <a:extLst>
              <a:ext uri="{FF2B5EF4-FFF2-40B4-BE49-F238E27FC236}">
                <a16:creationId xmlns:a16="http://schemas.microsoft.com/office/drawing/2014/main" id="{6C090617-7BF8-D7CB-71F8-107FAD055A1A}"/>
              </a:ext>
            </a:extLst>
          </p:cNvPr>
          <p:cNvSpPr/>
          <p:nvPr/>
        </p:nvSpPr>
        <p:spPr>
          <a:xfrm>
            <a:off x="2468850" y="6144906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2" name="Textfeld 631">
                <a:extLst>
                  <a:ext uri="{FF2B5EF4-FFF2-40B4-BE49-F238E27FC236}">
                    <a16:creationId xmlns:a16="http://schemas.microsoft.com/office/drawing/2014/main" id="{5A795145-D129-44D6-660B-19F425056E70}"/>
                  </a:ext>
                </a:extLst>
              </p:cNvPr>
              <p:cNvSpPr txBox="1"/>
              <p:nvPr/>
            </p:nvSpPr>
            <p:spPr>
              <a:xfrm>
                <a:off x="2729183" y="4036119"/>
                <a:ext cx="3990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D62728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1600" i="1" dirty="0">
                  <a:solidFill>
                    <a:srgbClr val="D62728"/>
                  </a:solidFill>
                </a:endParaRPr>
              </a:p>
            </p:txBody>
          </p:sp>
        </mc:Choice>
        <mc:Fallback xmlns="">
          <p:sp>
            <p:nvSpPr>
              <p:cNvPr id="632" name="Textfeld 631">
                <a:extLst>
                  <a:ext uri="{FF2B5EF4-FFF2-40B4-BE49-F238E27FC236}">
                    <a16:creationId xmlns:a16="http://schemas.microsoft.com/office/drawing/2014/main" id="{5A795145-D129-44D6-660B-19F425056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183" y="4036119"/>
                <a:ext cx="399018" cy="30777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6" name="Gruppieren 635">
            <a:extLst>
              <a:ext uri="{FF2B5EF4-FFF2-40B4-BE49-F238E27FC236}">
                <a16:creationId xmlns:a16="http://schemas.microsoft.com/office/drawing/2014/main" id="{222D55BC-5CEF-DE27-3DB5-7BD682A1EB22}"/>
              </a:ext>
            </a:extLst>
          </p:cNvPr>
          <p:cNvGrpSpPr/>
          <p:nvPr/>
        </p:nvGrpSpPr>
        <p:grpSpPr>
          <a:xfrm>
            <a:off x="4431949" y="5280807"/>
            <a:ext cx="2737372" cy="2091136"/>
            <a:chOff x="7465010" y="5269634"/>
            <a:chExt cx="2737372" cy="2091136"/>
          </a:xfrm>
        </p:grpSpPr>
        <p:pic>
          <p:nvPicPr>
            <p:cNvPr id="631" name="Grafik 630" descr="Ein Bild, das Text, Screenshot, Software, Diagramm enthält.&#10;&#10;Automatisch generierte Beschreibung">
              <a:extLst>
                <a:ext uri="{FF2B5EF4-FFF2-40B4-BE49-F238E27FC236}">
                  <a16:creationId xmlns:a16="http://schemas.microsoft.com/office/drawing/2014/main" id="{F0874A32-AAD8-BE1A-F934-D9A9F78EB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34" t="12597" r="8517" b="2455"/>
            <a:stretch/>
          </p:blipFill>
          <p:spPr>
            <a:xfrm>
              <a:off x="7465010" y="5269634"/>
              <a:ext cx="2737372" cy="2091136"/>
            </a:xfrm>
            <a:prstGeom prst="rect">
              <a:avLst/>
            </a:prstGeom>
          </p:spPr>
        </p:pic>
        <p:grpSp>
          <p:nvGrpSpPr>
            <p:cNvPr id="411" name="Gruppieren 410">
              <a:extLst>
                <a:ext uri="{FF2B5EF4-FFF2-40B4-BE49-F238E27FC236}">
                  <a16:creationId xmlns:a16="http://schemas.microsoft.com/office/drawing/2014/main" id="{D65868D3-4893-B18C-700F-B3F42D6AA876}"/>
                </a:ext>
              </a:extLst>
            </p:cNvPr>
            <p:cNvGrpSpPr/>
            <p:nvPr/>
          </p:nvGrpSpPr>
          <p:grpSpPr>
            <a:xfrm>
              <a:off x="8524381" y="6256491"/>
              <a:ext cx="664405" cy="609600"/>
              <a:chOff x="6033246" y="666768"/>
              <a:chExt cx="664405" cy="609600"/>
            </a:xfrm>
          </p:grpSpPr>
          <p:sp>
            <p:nvSpPr>
              <p:cNvPr id="412" name="Freihandform: Form 411">
                <a:extLst>
                  <a:ext uri="{FF2B5EF4-FFF2-40B4-BE49-F238E27FC236}">
                    <a16:creationId xmlns:a16="http://schemas.microsoft.com/office/drawing/2014/main" id="{700C27F6-2E14-6E93-DAAB-C320545561CD}"/>
                  </a:ext>
                </a:extLst>
              </p:cNvPr>
              <p:cNvSpPr/>
              <p:nvPr/>
            </p:nvSpPr>
            <p:spPr>
              <a:xfrm>
                <a:off x="6033246" y="666768"/>
                <a:ext cx="664405" cy="609600"/>
              </a:xfrm>
              <a:custGeom>
                <a:avLst/>
                <a:gdLst>
                  <a:gd name="connsiteX0" fmla="*/ 54805 w 664405"/>
                  <a:gd name="connsiteY0" fmla="*/ 229704 h 609600"/>
                  <a:gd name="connsiteX1" fmla="*/ 54805 w 664405"/>
                  <a:gd name="connsiteY1" fmla="*/ 229704 h 609600"/>
                  <a:gd name="connsiteX2" fmla="*/ 76892 w 664405"/>
                  <a:gd name="connsiteY2" fmla="*/ 181113 h 609600"/>
                  <a:gd name="connsiteX3" fmla="*/ 90144 w 664405"/>
                  <a:gd name="connsiteY3" fmla="*/ 172278 h 609600"/>
                  <a:gd name="connsiteX4" fmla="*/ 121066 w 664405"/>
                  <a:gd name="connsiteY4" fmla="*/ 150191 h 609600"/>
                  <a:gd name="connsiteX5" fmla="*/ 134318 w 664405"/>
                  <a:gd name="connsiteY5" fmla="*/ 145774 h 609600"/>
                  <a:gd name="connsiteX6" fmla="*/ 235918 w 664405"/>
                  <a:gd name="connsiteY6" fmla="*/ 150191 h 609600"/>
                  <a:gd name="connsiteX7" fmla="*/ 271257 w 664405"/>
                  <a:gd name="connsiteY7" fmla="*/ 145774 h 609600"/>
                  <a:gd name="connsiteX8" fmla="*/ 297761 w 664405"/>
                  <a:gd name="connsiteY8" fmla="*/ 128104 h 609600"/>
                  <a:gd name="connsiteX9" fmla="*/ 311013 w 664405"/>
                  <a:gd name="connsiteY9" fmla="*/ 123687 h 609600"/>
                  <a:gd name="connsiteX10" fmla="*/ 337518 w 664405"/>
                  <a:gd name="connsiteY10" fmla="*/ 101600 h 609600"/>
                  <a:gd name="connsiteX11" fmla="*/ 368439 w 664405"/>
                  <a:gd name="connsiteY11" fmla="*/ 70678 h 609600"/>
                  <a:gd name="connsiteX12" fmla="*/ 390526 w 664405"/>
                  <a:gd name="connsiteY12" fmla="*/ 48591 h 609600"/>
                  <a:gd name="connsiteX13" fmla="*/ 417031 w 664405"/>
                  <a:gd name="connsiteY13" fmla="*/ 26504 h 609600"/>
                  <a:gd name="connsiteX14" fmla="*/ 425866 w 664405"/>
                  <a:gd name="connsiteY14" fmla="*/ 13252 h 609600"/>
                  <a:gd name="connsiteX15" fmla="*/ 439118 w 664405"/>
                  <a:gd name="connsiteY15" fmla="*/ 8835 h 609600"/>
                  <a:gd name="connsiteX16" fmla="*/ 452370 w 664405"/>
                  <a:gd name="connsiteY16" fmla="*/ 0 h 609600"/>
                  <a:gd name="connsiteX17" fmla="*/ 500961 w 664405"/>
                  <a:gd name="connsiteY17" fmla="*/ 4417 h 609600"/>
                  <a:gd name="connsiteX18" fmla="*/ 509796 w 664405"/>
                  <a:gd name="connsiteY18" fmla="*/ 17670 h 609600"/>
                  <a:gd name="connsiteX19" fmla="*/ 523048 w 664405"/>
                  <a:gd name="connsiteY19" fmla="*/ 26504 h 609600"/>
                  <a:gd name="connsiteX20" fmla="*/ 536300 w 664405"/>
                  <a:gd name="connsiteY20" fmla="*/ 44174 h 609600"/>
                  <a:gd name="connsiteX21" fmla="*/ 545135 w 664405"/>
                  <a:gd name="connsiteY21" fmla="*/ 70678 h 609600"/>
                  <a:gd name="connsiteX22" fmla="*/ 553970 w 664405"/>
                  <a:gd name="connsiteY22" fmla="*/ 88348 h 609600"/>
                  <a:gd name="connsiteX23" fmla="*/ 558387 w 664405"/>
                  <a:gd name="connsiteY23" fmla="*/ 106017 h 609600"/>
                  <a:gd name="connsiteX24" fmla="*/ 562805 w 664405"/>
                  <a:gd name="connsiteY24" fmla="*/ 119270 h 609600"/>
                  <a:gd name="connsiteX25" fmla="*/ 576057 w 664405"/>
                  <a:gd name="connsiteY25" fmla="*/ 203200 h 609600"/>
                  <a:gd name="connsiteX26" fmla="*/ 584892 w 664405"/>
                  <a:gd name="connsiteY26" fmla="*/ 282713 h 609600"/>
                  <a:gd name="connsiteX27" fmla="*/ 589309 w 664405"/>
                  <a:gd name="connsiteY27" fmla="*/ 295965 h 609600"/>
                  <a:gd name="connsiteX28" fmla="*/ 598144 w 664405"/>
                  <a:gd name="connsiteY28" fmla="*/ 331304 h 609600"/>
                  <a:gd name="connsiteX29" fmla="*/ 602561 w 664405"/>
                  <a:gd name="connsiteY29" fmla="*/ 344556 h 609600"/>
                  <a:gd name="connsiteX30" fmla="*/ 615813 w 664405"/>
                  <a:gd name="connsiteY30" fmla="*/ 353391 h 609600"/>
                  <a:gd name="connsiteX31" fmla="*/ 620231 w 664405"/>
                  <a:gd name="connsiteY31" fmla="*/ 366643 h 609600"/>
                  <a:gd name="connsiteX32" fmla="*/ 646735 w 664405"/>
                  <a:gd name="connsiteY32" fmla="*/ 406400 h 609600"/>
                  <a:gd name="connsiteX33" fmla="*/ 655570 w 664405"/>
                  <a:gd name="connsiteY33" fmla="*/ 419652 h 609600"/>
                  <a:gd name="connsiteX34" fmla="*/ 664405 w 664405"/>
                  <a:gd name="connsiteY34" fmla="*/ 432904 h 609600"/>
                  <a:gd name="connsiteX35" fmla="*/ 659987 w 664405"/>
                  <a:gd name="connsiteY35" fmla="*/ 477078 h 609600"/>
                  <a:gd name="connsiteX36" fmla="*/ 642318 w 664405"/>
                  <a:gd name="connsiteY36" fmla="*/ 516835 h 609600"/>
                  <a:gd name="connsiteX37" fmla="*/ 624648 w 664405"/>
                  <a:gd name="connsiteY37" fmla="*/ 547756 h 609600"/>
                  <a:gd name="connsiteX38" fmla="*/ 620231 w 664405"/>
                  <a:gd name="connsiteY38" fmla="*/ 561009 h 609600"/>
                  <a:gd name="connsiteX39" fmla="*/ 593726 w 664405"/>
                  <a:gd name="connsiteY39" fmla="*/ 578678 h 609600"/>
                  <a:gd name="connsiteX40" fmla="*/ 562805 w 664405"/>
                  <a:gd name="connsiteY40" fmla="*/ 600765 h 609600"/>
                  <a:gd name="connsiteX41" fmla="*/ 536300 w 664405"/>
                  <a:gd name="connsiteY41" fmla="*/ 609600 h 609600"/>
                  <a:gd name="connsiteX42" fmla="*/ 483292 w 664405"/>
                  <a:gd name="connsiteY42" fmla="*/ 605183 h 609600"/>
                  <a:gd name="connsiteX43" fmla="*/ 470039 w 664405"/>
                  <a:gd name="connsiteY43" fmla="*/ 600765 h 609600"/>
                  <a:gd name="connsiteX44" fmla="*/ 443535 w 664405"/>
                  <a:gd name="connsiteY44" fmla="*/ 583096 h 609600"/>
                  <a:gd name="connsiteX45" fmla="*/ 430283 w 664405"/>
                  <a:gd name="connsiteY45" fmla="*/ 574261 h 609600"/>
                  <a:gd name="connsiteX46" fmla="*/ 386109 w 664405"/>
                  <a:gd name="connsiteY46" fmla="*/ 565426 h 609600"/>
                  <a:gd name="connsiteX47" fmla="*/ 350770 w 664405"/>
                  <a:gd name="connsiteY47" fmla="*/ 556591 h 609600"/>
                  <a:gd name="connsiteX48" fmla="*/ 324266 w 664405"/>
                  <a:gd name="connsiteY48" fmla="*/ 547756 h 609600"/>
                  <a:gd name="connsiteX49" fmla="*/ 302179 w 664405"/>
                  <a:gd name="connsiteY49" fmla="*/ 521252 h 609600"/>
                  <a:gd name="connsiteX50" fmla="*/ 284509 w 664405"/>
                  <a:gd name="connsiteY50" fmla="*/ 481496 h 609600"/>
                  <a:gd name="connsiteX51" fmla="*/ 253587 w 664405"/>
                  <a:gd name="connsiteY51" fmla="*/ 463826 h 609600"/>
                  <a:gd name="connsiteX52" fmla="*/ 240335 w 664405"/>
                  <a:gd name="connsiteY52" fmla="*/ 454991 h 609600"/>
                  <a:gd name="connsiteX53" fmla="*/ 213831 w 664405"/>
                  <a:gd name="connsiteY53" fmla="*/ 446156 h 609600"/>
                  <a:gd name="connsiteX54" fmla="*/ 182909 w 664405"/>
                  <a:gd name="connsiteY54" fmla="*/ 437322 h 609600"/>
                  <a:gd name="connsiteX55" fmla="*/ 107813 w 664405"/>
                  <a:gd name="connsiteY55" fmla="*/ 424070 h 609600"/>
                  <a:gd name="connsiteX56" fmla="*/ 94561 w 664405"/>
                  <a:gd name="connsiteY56" fmla="*/ 419652 h 609600"/>
                  <a:gd name="connsiteX57" fmla="*/ 81309 w 664405"/>
                  <a:gd name="connsiteY57" fmla="*/ 410817 h 609600"/>
                  <a:gd name="connsiteX58" fmla="*/ 54805 w 664405"/>
                  <a:gd name="connsiteY58" fmla="*/ 401983 h 609600"/>
                  <a:gd name="connsiteX59" fmla="*/ 28300 w 664405"/>
                  <a:gd name="connsiteY59" fmla="*/ 384313 h 609600"/>
                  <a:gd name="connsiteX60" fmla="*/ 6213 w 664405"/>
                  <a:gd name="connsiteY60" fmla="*/ 362226 h 609600"/>
                  <a:gd name="connsiteX61" fmla="*/ 6213 w 664405"/>
                  <a:gd name="connsiteY61" fmla="*/ 304800 h 609600"/>
                  <a:gd name="connsiteX62" fmla="*/ 15048 w 664405"/>
                  <a:gd name="connsiteY62" fmla="*/ 291548 h 609600"/>
                  <a:gd name="connsiteX63" fmla="*/ 19466 w 664405"/>
                  <a:gd name="connsiteY63" fmla="*/ 278296 h 609600"/>
                  <a:gd name="connsiteX64" fmla="*/ 32718 w 664405"/>
                  <a:gd name="connsiteY64" fmla="*/ 269461 h 609600"/>
                  <a:gd name="connsiteX65" fmla="*/ 54805 w 664405"/>
                  <a:gd name="connsiteY65" fmla="*/ 2297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64405" h="609600">
                    <a:moveTo>
                      <a:pt x="54805" y="229704"/>
                    </a:moveTo>
                    <a:lnTo>
                      <a:pt x="54805" y="229704"/>
                    </a:lnTo>
                    <a:cubicBezTo>
                      <a:pt x="58681" y="219369"/>
                      <a:pt x="65822" y="192183"/>
                      <a:pt x="76892" y="181113"/>
                    </a:cubicBezTo>
                    <a:cubicBezTo>
                      <a:pt x="80646" y="177359"/>
                      <a:pt x="85824" y="175364"/>
                      <a:pt x="90144" y="172278"/>
                    </a:cubicBezTo>
                    <a:cubicBezTo>
                      <a:pt x="94817" y="168940"/>
                      <a:pt x="114123" y="153662"/>
                      <a:pt x="121066" y="150191"/>
                    </a:cubicBezTo>
                    <a:cubicBezTo>
                      <a:pt x="125231" y="148109"/>
                      <a:pt x="129901" y="147246"/>
                      <a:pt x="134318" y="145774"/>
                    </a:cubicBezTo>
                    <a:cubicBezTo>
                      <a:pt x="168185" y="147246"/>
                      <a:pt x="202019" y="150191"/>
                      <a:pt x="235918" y="150191"/>
                    </a:cubicBezTo>
                    <a:cubicBezTo>
                      <a:pt x="247789" y="150191"/>
                      <a:pt x="260077" y="149767"/>
                      <a:pt x="271257" y="145774"/>
                    </a:cubicBezTo>
                    <a:cubicBezTo>
                      <a:pt x="281256" y="142203"/>
                      <a:pt x="287688" y="131462"/>
                      <a:pt x="297761" y="128104"/>
                    </a:cubicBezTo>
                    <a:lnTo>
                      <a:pt x="311013" y="123687"/>
                    </a:lnTo>
                    <a:cubicBezTo>
                      <a:pt x="341577" y="77843"/>
                      <a:pt x="292678" y="146440"/>
                      <a:pt x="337518" y="101600"/>
                    </a:cubicBezTo>
                    <a:cubicBezTo>
                      <a:pt x="372961" y="66157"/>
                      <a:pt x="338452" y="80675"/>
                      <a:pt x="368439" y="70678"/>
                    </a:cubicBezTo>
                    <a:cubicBezTo>
                      <a:pt x="391999" y="35339"/>
                      <a:pt x="361077" y="78040"/>
                      <a:pt x="390526" y="48591"/>
                    </a:cubicBezTo>
                    <a:cubicBezTo>
                      <a:pt x="415500" y="23617"/>
                      <a:pt x="379124" y="45457"/>
                      <a:pt x="417031" y="26504"/>
                    </a:cubicBezTo>
                    <a:cubicBezTo>
                      <a:pt x="419976" y="22087"/>
                      <a:pt x="421720" y="16568"/>
                      <a:pt x="425866" y="13252"/>
                    </a:cubicBezTo>
                    <a:cubicBezTo>
                      <a:pt x="429502" y="10343"/>
                      <a:pt x="434953" y="10917"/>
                      <a:pt x="439118" y="8835"/>
                    </a:cubicBezTo>
                    <a:cubicBezTo>
                      <a:pt x="443867" y="6461"/>
                      <a:pt x="447953" y="2945"/>
                      <a:pt x="452370" y="0"/>
                    </a:cubicBezTo>
                    <a:cubicBezTo>
                      <a:pt x="468567" y="1472"/>
                      <a:pt x="485416" y="-366"/>
                      <a:pt x="500961" y="4417"/>
                    </a:cubicBezTo>
                    <a:cubicBezTo>
                      <a:pt x="506036" y="5978"/>
                      <a:pt x="506042" y="13916"/>
                      <a:pt x="509796" y="17670"/>
                    </a:cubicBezTo>
                    <a:cubicBezTo>
                      <a:pt x="513550" y="21424"/>
                      <a:pt x="518631" y="23559"/>
                      <a:pt x="523048" y="26504"/>
                    </a:cubicBezTo>
                    <a:cubicBezTo>
                      <a:pt x="527465" y="32394"/>
                      <a:pt x="533007" y="37589"/>
                      <a:pt x="536300" y="44174"/>
                    </a:cubicBezTo>
                    <a:cubicBezTo>
                      <a:pt x="540465" y="52503"/>
                      <a:pt x="540970" y="62349"/>
                      <a:pt x="545135" y="70678"/>
                    </a:cubicBezTo>
                    <a:lnTo>
                      <a:pt x="553970" y="88348"/>
                    </a:lnTo>
                    <a:cubicBezTo>
                      <a:pt x="555442" y="94238"/>
                      <a:pt x="556719" y="100180"/>
                      <a:pt x="558387" y="106017"/>
                    </a:cubicBezTo>
                    <a:cubicBezTo>
                      <a:pt x="559666" y="110494"/>
                      <a:pt x="561676" y="114752"/>
                      <a:pt x="562805" y="119270"/>
                    </a:cubicBezTo>
                    <a:cubicBezTo>
                      <a:pt x="568013" y="140100"/>
                      <a:pt x="575294" y="194044"/>
                      <a:pt x="576057" y="203200"/>
                    </a:cubicBezTo>
                    <a:cubicBezTo>
                      <a:pt x="578316" y="230312"/>
                      <a:pt x="579024" y="256309"/>
                      <a:pt x="584892" y="282713"/>
                    </a:cubicBezTo>
                    <a:cubicBezTo>
                      <a:pt x="585902" y="287258"/>
                      <a:pt x="588084" y="291473"/>
                      <a:pt x="589309" y="295965"/>
                    </a:cubicBezTo>
                    <a:cubicBezTo>
                      <a:pt x="592504" y="307679"/>
                      <a:pt x="594305" y="319785"/>
                      <a:pt x="598144" y="331304"/>
                    </a:cubicBezTo>
                    <a:cubicBezTo>
                      <a:pt x="599616" y="335721"/>
                      <a:pt x="599652" y="340920"/>
                      <a:pt x="602561" y="344556"/>
                    </a:cubicBezTo>
                    <a:cubicBezTo>
                      <a:pt x="605877" y="348702"/>
                      <a:pt x="611396" y="350446"/>
                      <a:pt x="615813" y="353391"/>
                    </a:cubicBezTo>
                    <a:cubicBezTo>
                      <a:pt x="617286" y="357808"/>
                      <a:pt x="617970" y="362573"/>
                      <a:pt x="620231" y="366643"/>
                    </a:cubicBezTo>
                    <a:cubicBezTo>
                      <a:pt x="620241" y="366660"/>
                      <a:pt x="642312" y="399766"/>
                      <a:pt x="646735" y="406400"/>
                    </a:cubicBezTo>
                    <a:lnTo>
                      <a:pt x="655570" y="419652"/>
                    </a:lnTo>
                    <a:lnTo>
                      <a:pt x="664405" y="432904"/>
                    </a:lnTo>
                    <a:cubicBezTo>
                      <a:pt x="662932" y="447629"/>
                      <a:pt x="662714" y="462533"/>
                      <a:pt x="659987" y="477078"/>
                    </a:cubicBezTo>
                    <a:cubicBezTo>
                      <a:pt x="654606" y="505780"/>
                      <a:pt x="653394" y="497453"/>
                      <a:pt x="642318" y="516835"/>
                    </a:cubicBezTo>
                    <a:cubicBezTo>
                      <a:pt x="619899" y="556066"/>
                      <a:pt x="646173" y="515469"/>
                      <a:pt x="624648" y="547756"/>
                    </a:cubicBezTo>
                    <a:cubicBezTo>
                      <a:pt x="623176" y="552174"/>
                      <a:pt x="623524" y="557716"/>
                      <a:pt x="620231" y="561009"/>
                    </a:cubicBezTo>
                    <a:cubicBezTo>
                      <a:pt x="612723" y="568517"/>
                      <a:pt x="601234" y="571170"/>
                      <a:pt x="593726" y="578678"/>
                    </a:cubicBezTo>
                    <a:cubicBezTo>
                      <a:pt x="579496" y="592908"/>
                      <a:pt x="582185" y="593013"/>
                      <a:pt x="562805" y="600765"/>
                    </a:cubicBezTo>
                    <a:cubicBezTo>
                      <a:pt x="554158" y="604224"/>
                      <a:pt x="536300" y="609600"/>
                      <a:pt x="536300" y="609600"/>
                    </a:cubicBezTo>
                    <a:cubicBezTo>
                      <a:pt x="518631" y="608128"/>
                      <a:pt x="500867" y="607526"/>
                      <a:pt x="483292" y="605183"/>
                    </a:cubicBezTo>
                    <a:cubicBezTo>
                      <a:pt x="478676" y="604568"/>
                      <a:pt x="473914" y="603348"/>
                      <a:pt x="470039" y="600765"/>
                    </a:cubicBezTo>
                    <a:cubicBezTo>
                      <a:pt x="436951" y="578707"/>
                      <a:pt x="475044" y="593598"/>
                      <a:pt x="443535" y="583096"/>
                    </a:cubicBezTo>
                    <a:cubicBezTo>
                      <a:pt x="439118" y="580151"/>
                      <a:pt x="435031" y="576635"/>
                      <a:pt x="430283" y="574261"/>
                    </a:cubicBezTo>
                    <a:cubicBezTo>
                      <a:pt x="416974" y="567606"/>
                      <a:pt x="399682" y="568141"/>
                      <a:pt x="386109" y="565426"/>
                    </a:cubicBezTo>
                    <a:cubicBezTo>
                      <a:pt x="374203" y="563045"/>
                      <a:pt x="362289" y="560431"/>
                      <a:pt x="350770" y="556591"/>
                    </a:cubicBezTo>
                    <a:lnTo>
                      <a:pt x="324266" y="547756"/>
                    </a:lnTo>
                    <a:cubicBezTo>
                      <a:pt x="315941" y="539432"/>
                      <a:pt x="307100" y="532325"/>
                      <a:pt x="302179" y="521252"/>
                    </a:cubicBezTo>
                    <a:cubicBezTo>
                      <a:pt x="295180" y="505505"/>
                      <a:pt x="296506" y="493493"/>
                      <a:pt x="284509" y="481496"/>
                    </a:cubicBezTo>
                    <a:cubicBezTo>
                      <a:pt x="277333" y="474320"/>
                      <a:pt x="261673" y="468447"/>
                      <a:pt x="253587" y="463826"/>
                    </a:cubicBezTo>
                    <a:cubicBezTo>
                      <a:pt x="248977" y="461192"/>
                      <a:pt x="245186" y="457147"/>
                      <a:pt x="240335" y="454991"/>
                    </a:cubicBezTo>
                    <a:cubicBezTo>
                      <a:pt x="231825" y="451209"/>
                      <a:pt x="222666" y="449101"/>
                      <a:pt x="213831" y="446156"/>
                    </a:cubicBezTo>
                    <a:cubicBezTo>
                      <a:pt x="202112" y="442250"/>
                      <a:pt x="195587" y="439699"/>
                      <a:pt x="182909" y="437322"/>
                    </a:cubicBezTo>
                    <a:cubicBezTo>
                      <a:pt x="178076" y="436416"/>
                      <a:pt x="124169" y="428159"/>
                      <a:pt x="107813" y="424070"/>
                    </a:cubicBezTo>
                    <a:cubicBezTo>
                      <a:pt x="103296" y="422941"/>
                      <a:pt x="98726" y="421735"/>
                      <a:pt x="94561" y="419652"/>
                    </a:cubicBezTo>
                    <a:cubicBezTo>
                      <a:pt x="89813" y="417278"/>
                      <a:pt x="86160" y="412973"/>
                      <a:pt x="81309" y="410817"/>
                    </a:cubicBezTo>
                    <a:cubicBezTo>
                      <a:pt x="72799" y="407035"/>
                      <a:pt x="54805" y="401983"/>
                      <a:pt x="54805" y="401983"/>
                    </a:cubicBezTo>
                    <a:cubicBezTo>
                      <a:pt x="45970" y="396093"/>
                      <a:pt x="34190" y="393148"/>
                      <a:pt x="28300" y="384313"/>
                    </a:cubicBezTo>
                    <a:cubicBezTo>
                      <a:pt x="16521" y="366643"/>
                      <a:pt x="23883" y="374006"/>
                      <a:pt x="6213" y="362226"/>
                    </a:cubicBezTo>
                    <a:cubicBezTo>
                      <a:pt x="-1697" y="338496"/>
                      <a:pt x="-2439" y="342292"/>
                      <a:pt x="6213" y="304800"/>
                    </a:cubicBezTo>
                    <a:cubicBezTo>
                      <a:pt x="7407" y="299627"/>
                      <a:pt x="12674" y="296296"/>
                      <a:pt x="15048" y="291548"/>
                    </a:cubicBezTo>
                    <a:cubicBezTo>
                      <a:pt x="17131" y="287383"/>
                      <a:pt x="16557" y="281932"/>
                      <a:pt x="19466" y="278296"/>
                    </a:cubicBezTo>
                    <a:cubicBezTo>
                      <a:pt x="22783" y="274150"/>
                      <a:pt x="28301" y="272406"/>
                      <a:pt x="32718" y="269461"/>
                    </a:cubicBezTo>
                    <a:cubicBezTo>
                      <a:pt x="43379" y="253469"/>
                      <a:pt x="51124" y="236330"/>
                      <a:pt x="54805" y="22970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3" name="Rechteck 412">
                <a:extLst>
                  <a:ext uri="{FF2B5EF4-FFF2-40B4-BE49-F238E27FC236}">
                    <a16:creationId xmlns:a16="http://schemas.microsoft.com/office/drawing/2014/main" id="{D1D3215B-0CF9-8BC0-1285-58BE2CED08C6}"/>
                  </a:ext>
                </a:extLst>
              </p:cNvPr>
              <p:cNvSpPr/>
              <p:nvPr/>
            </p:nvSpPr>
            <p:spPr>
              <a:xfrm>
                <a:off x="6237334" y="768475"/>
                <a:ext cx="3241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b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A</a:t>
                </a:r>
                <a:endParaRPr lang="de-DE" dirty="0"/>
              </a:p>
            </p:txBody>
          </p:sp>
        </p:grpSp>
      </p:grpSp>
      <p:sp>
        <p:nvSpPr>
          <p:cNvPr id="637" name="Textfeld 636">
            <a:extLst>
              <a:ext uri="{FF2B5EF4-FFF2-40B4-BE49-F238E27FC236}">
                <a16:creationId xmlns:a16="http://schemas.microsoft.com/office/drawing/2014/main" id="{5A45731F-3D59-3646-7B15-29716831ED24}"/>
              </a:ext>
            </a:extLst>
          </p:cNvPr>
          <p:cNvSpPr txBox="1"/>
          <p:nvPr/>
        </p:nvSpPr>
        <p:spPr>
          <a:xfrm>
            <a:off x="3915202" y="5047080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B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B010A7D-5922-335E-5930-31757F225460}"/>
              </a:ext>
            </a:extLst>
          </p:cNvPr>
          <p:cNvSpPr/>
          <p:nvPr/>
        </p:nvSpPr>
        <p:spPr>
          <a:xfrm>
            <a:off x="4844238" y="522943"/>
            <a:ext cx="8792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hierarchy</a:t>
            </a:r>
            <a:r>
              <a:rPr lang="de-DE" sz="12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CCDE650-11B9-A351-3464-331E76F8987C}"/>
              </a:ext>
            </a:extLst>
          </p:cNvPr>
          <p:cNvSpPr/>
          <p:nvPr/>
        </p:nvSpPr>
        <p:spPr>
          <a:xfrm>
            <a:off x="7983720" y="537452"/>
            <a:ext cx="8792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hierarchy</a:t>
            </a:r>
            <a:r>
              <a:rPr lang="de-DE" sz="12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93943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2CC3BBD-8EC6-5B18-A7CC-BA36F1053510}"/>
              </a:ext>
            </a:extLst>
          </p:cNvPr>
          <p:cNvSpPr txBox="1"/>
          <p:nvPr/>
        </p:nvSpPr>
        <p:spPr>
          <a:xfrm>
            <a:off x="2641721" y="7080739"/>
            <a:ext cx="92612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0" b="1" dirty="0"/>
              <a:t>Archive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0662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47ABA0C-962E-420E-42AF-ED377D373D13}"/>
              </a:ext>
            </a:extLst>
          </p:cNvPr>
          <p:cNvSpPr txBox="1"/>
          <p:nvPr/>
        </p:nvSpPr>
        <p:spPr>
          <a:xfrm>
            <a:off x="650240" y="315684"/>
            <a:ext cx="6969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 err="1"/>
              <a:t>CyTOF</a:t>
            </a:r>
            <a:endParaRPr lang="de-DE" sz="7200" b="1" dirty="0"/>
          </a:p>
        </p:txBody>
      </p:sp>
      <p:pic>
        <p:nvPicPr>
          <p:cNvPr id="6" name="Grafik 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6068B47-E402-22E2-AD9A-A735F0B32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4" y="7309714"/>
            <a:ext cx="2480124" cy="1824754"/>
          </a:xfrm>
          <a:prstGeom prst="rect">
            <a:avLst/>
          </a:prstGeom>
        </p:spPr>
      </p:pic>
      <p:pic>
        <p:nvPicPr>
          <p:cNvPr id="8" name="Grafik 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053A1C3-0994-DAD6-9988-7B836032C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6" y="7309714"/>
            <a:ext cx="2441572" cy="1824754"/>
          </a:xfrm>
          <a:prstGeom prst="rect">
            <a:avLst/>
          </a:prstGeom>
        </p:spPr>
      </p:pic>
      <p:pic>
        <p:nvPicPr>
          <p:cNvPr id="10" name="Grafik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BCFB580-CC6D-D1E9-B8B6-78C26BD74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94" y="7246422"/>
            <a:ext cx="2775680" cy="1850454"/>
          </a:xfrm>
          <a:prstGeom prst="rect">
            <a:avLst/>
          </a:prstGeom>
        </p:spPr>
      </p:pic>
      <p:pic>
        <p:nvPicPr>
          <p:cNvPr id="22" name="Grafik 2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50611A5-6526-402A-2573-350D85F1A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699" y="4790351"/>
            <a:ext cx="2737131" cy="1824754"/>
          </a:xfrm>
          <a:prstGeom prst="rect">
            <a:avLst/>
          </a:prstGeom>
        </p:spPr>
      </p:pic>
      <p:pic>
        <p:nvPicPr>
          <p:cNvPr id="24" name="Grafik 2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5B90785-9FD3-799B-D60A-F6E5E1C51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11" y="4841906"/>
            <a:ext cx="2441574" cy="1824755"/>
          </a:xfrm>
          <a:prstGeom prst="rect">
            <a:avLst/>
          </a:prstGeom>
        </p:spPr>
      </p:pic>
      <p:pic>
        <p:nvPicPr>
          <p:cNvPr id="26" name="Grafik 2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22F0D6F-BC4E-0B04-F4B3-649928582B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58" y="4841906"/>
            <a:ext cx="2441575" cy="1824756"/>
          </a:xfrm>
          <a:prstGeom prst="rect">
            <a:avLst/>
          </a:prstGeom>
        </p:spPr>
      </p:pic>
      <p:pic>
        <p:nvPicPr>
          <p:cNvPr id="28" name="Grafik 2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39E2A6B3-58D8-66BC-3BF1-ECFCB5419E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06" y="4841906"/>
            <a:ext cx="2441574" cy="1824755"/>
          </a:xfrm>
          <a:prstGeom prst="rect">
            <a:avLst/>
          </a:prstGeom>
        </p:spPr>
      </p:pic>
      <p:pic>
        <p:nvPicPr>
          <p:cNvPr id="30" name="Grafik 2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02C3AB1-5CFF-C47D-D71E-7C5C6AB841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51" y="4856356"/>
            <a:ext cx="2441573" cy="1824754"/>
          </a:xfrm>
          <a:prstGeom prst="rect">
            <a:avLst/>
          </a:prstGeom>
        </p:spPr>
      </p:pic>
      <p:pic>
        <p:nvPicPr>
          <p:cNvPr id="32" name="Grafik 3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FEEC522-BB59-01D2-52E7-8A6124FC4E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20" y="9709646"/>
            <a:ext cx="2441572" cy="1824754"/>
          </a:xfrm>
          <a:prstGeom prst="rect">
            <a:avLst/>
          </a:prstGeom>
        </p:spPr>
      </p:pic>
      <p:pic>
        <p:nvPicPr>
          <p:cNvPr id="34" name="Grafik 3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2BA8C86F-0F3F-97D3-25B7-9408F6B2E8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96" y="9709646"/>
            <a:ext cx="2441572" cy="1824754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1E74C8E-5AB8-7B20-AD68-8CC4D9E91F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93" y="9683946"/>
            <a:ext cx="2775681" cy="1850454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D1DF1EF4-8C8D-5F20-1352-490217345D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285" y="11922646"/>
            <a:ext cx="2445842" cy="182794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6AC6216-E049-A556-3DD6-8FC086416C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01" y="11898482"/>
            <a:ext cx="2570228" cy="1871653"/>
          </a:xfrm>
          <a:prstGeom prst="rect">
            <a:avLst/>
          </a:prstGeom>
        </p:spPr>
      </p:pic>
      <p:pic>
        <p:nvPicPr>
          <p:cNvPr id="42" name="Grafik 4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2A36C98F-4913-8B31-C5E2-2851CF70AB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336" y="11849303"/>
            <a:ext cx="2775681" cy="1850454"/>
          </a:xfrm>
          <a:prstGeom prst="rect">
            <a:avLst/>
          </a:prstGeom>
        </p:spPr>
      </p:pic>
      <p:pic>
        <p:nvPicPr>
          <p:cNvPr id="44" name="Grafik 4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470A1B9-6BD5-7B3F-9A2F-E81B4AA587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7" y="11919680"/>
            <a:ext cx="2514279" cy="1830911"/>
          </a:xfrm>
          <a:prstGeom prst="rect">
            <a:avLst/>
          </a:prstGeom>
        </p:spPr>
      </p:pic>
      <p:pic>
        <p:nvPicPr>
          <p:cNvPr id="46" name="Grafik 4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3453033-AE58-D457-D7CD-57DBCD858BD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15786" r="31374" b="7493"/>
          <a:stretch/>
        </p:blipFill>
        <p:spPr>
          <a:xfrm>
            <a:off x="9155438" y="7293659"/>
            <a:ext cx="4503780" cy="3835438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18404F7C-B989-2EAC-5668-9FA1D5E4A5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2" y="2072683"/>
            <a:ext cx="4570421" cy="245105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6C87F28A-E3D1-BE9B-CFE9-C5893AEC85F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26" y="2084243"/>
            <a:ext cx="7751552" cy="2427929"/>
          </a:xfrm>
          <a:prstGeom prst="rect">
            <a:avLst/>
          </a:prstGeom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84314BE7-5F25-49AF-DC5A-7DCA45565664}"/>
              </a:ext>
            </a:extLst>
          </p:cNvPr>
          <p:cNvSpPr txBox="1"/>
          <p:nvPr/>
        </p:nvSpPr>
        <p:spPr>
          <a:xfrm>
            <a:off x="170925" y="176107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A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E4FE693C-4D1B-2EFA-B8D7-9955FD1D60FB}"/>
              </a:ext>
            </a:extLst>
          </p:cNvPr>
          <p:cNvSpPr txBox="1"/>
          <p:nvPr/>
        </p:nvSpPr>
        <p:spPr>
          <a:xfrm>
            <a:off x="134973" y="4592402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B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8E4245F-D1CE-785C-ED74-9205BC850C53}"/>
              </a:ext>
            </a:extLst>
          </p:cNvPr>
          <p:cNvSpPr txBox="1"/>
          <p:nvPr/>
        </p:nvSpPr>
        <p:spPr>
          <a:xfrm>
            <a:off x="83293" y="11799558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E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51CE55C-AFA5-8758-55CD-CC018E0EC629}"/>
              </a:ext>
            </a:extLst>
          </p:cNvPr>
          <p:cNvSpPr txBox="1"/>
          <p:nvPr/>
        </p:nvSpPr>
        <p:spPr>
          <a:xfrm>
            <a:off x="158962" y="692325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C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60437136-DC60-35E7-1790-643BD899D5EB}"/>
              </a:ext>
            </a:extLst>
          </p:cNvPr>
          <p:cNvSpPr txBox="1"/>
          <p:nvPr/>
        </p:nvSpPr>
        <p:spPr>
          <a:xfrm>
            <a:off x="170925" y="934637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D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1DB5ABD3-E1F9-878A-BA57-48C46D612F35}"/>
              </a:ext>
            </a:extLst>
          </p:cNvPr>
          <p:cNvSpPr txBox="1"/>
          <p:nvPr/>
        </p:nvSpPr>
        <p:spPr>
          <a:xfrm>
            <a:off x="8776947" y="712210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F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C9CACB6-4FB2-8E0E-7E5A-96543CCBCA1E}"/>
              </a:ext>
            </a:extLst>
          </p:cNvPr>
          <p:cNvSpPr txBox="1"/>
          <p:nvPr/>
        </p:nvSpPr>
        <p:spPr>
          <a:xfrm>
            <a:off x="379111" y="13934815"/>
            <a:ext cx="9178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lokal:  ~\projects\gating\Paper\</a:t>
            </a:r>
            <a:r>
              <a:rPr lang="de-DE" dirty="0" err="1"/>
              <a:t>covid</a:t>
            </a:r>
            <a:endParaRPr lang="de-DE" dirty="0"/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/work/users/mh823zote/projects/gating/data/covid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6B3A6EB4-9FB1-65EE-702E-F94D51B8F802}"/>
              </a:ext>
            </a:extLst>
          </p:cNvPr>
          <p:cNvSpPr/>
          <p:nvPr/>
        </p:nvSpPr>
        <p:spPr>
          <a:xfrm>
            <a:off x="83293" y="1715160"/>
            <a:ext cx="13819221" cy="280432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1A59B07E-787E-0321-85F2-F41CFF8615E7}"/>
              </a:ext>
            </a:extLst>
          </p:cNvPr>
          <p:cNvSpPr/>
          <p:nvPr/>
        </p:nvSpPr>
        <p:spPr>
          <a:xfrm>
            <a:off x="83293" y="4726935"/>
            <a:ext cx="13819221" cy="195417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18A2926-D33D-4411-88BC-441068ED1FA7}"/>
              </a:ext>
            </a:extLst>
          </p:cNvPr>
          <p:cNvSpPr/>
          <p:nvPr/>
        </p:nvSpPr>
        <p:spPr>
          <a:xfrm>
            <a:off x="134973" y="6944658"/>
            <a:ext cx="8220301" cy="22667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8DBF57D-5978-B30B-DBAD-E341B189542C}"/>
              </a:ext>
            </a:extLst>
          </p:cNvPr>
          <p:cNvSpPr/>
          <p:nvPr/>
        </p:nvSpPr>
        <p:spPr>
          <a:xfrm>
            <a:off x="170925" y="9327802"/>
            <a:ext cx="8220301" cy="235533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9B7EA0FE-F7E5-4C16-1656-344643B20858}"/>
              </a:ext>
            </a:extLst>
          </p:cNvPr>
          <p:cNvSpPr/>
          <p:nvPr/>
        </p:nvSpPr>
        <p:spPr>
          <a:xfrm>
            <a:off x="134973" y="11803256"/>
            <a:ext cx="11027044" cy="203633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8CC617CC-7A39-E7D6-1328-50705CC81033}"/>
              </a:ext>
            </a:extLst>
          </p:cNvPr>
          <p:cNvSpPr/>
          <p:nvPr/>
        </p:nvSpPr>
        <p:spPr>
          <a:xfrm>
            <a:off x="8652441" y="6917569"/>
            <a:ext cx="5250074" cy="444469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</p:spTree>
    <p:extLst>
      <p:ext uri="{BB962C8B-B14F-4D97-AF65-F5344CB8AC3E}">
        <p14:creationId xmlns:p14="http://schemas.microsoft.com/office/powerpoint/2010/main" val="2516114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C122DEE-1883-CBA4-0DE3-FE5ECD6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4" y="7309714"/>
            <a:ext cx="2480124" cy="1824754"/>
          </a:xfrm>
          <a:prstGeom prst="rect">
            <a:avLst/>
          </a:prstGeom>
        </p:spPr>
      </p:pic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EFA66DE-273A-AA43-1219-DAD35AD0E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6" y="7309714"/>
            <a:ext cx="2441572" cy="1824754"/>
          </a:xfrm>
          <a:prstGeom prst="rect">
            <a:avLst/>
          </a:prstGeom>
        </p:spPr>
      </p:pic>
      <p:pic>
        <p:nvPicPr>
          <p:cNvPr id="6" name="Grafik 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C5E56EF-4286-FB4D-36D9-8FDBCCAB1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94" y="7246422"/>
            <a:ext cx="2775680" cy="1850454"/>
          </a:xfrm>
          <a:prstGeom prst="rect">
            <a:avLst/>
          </a:prstGeom>
        </p:spPr>
      </p:pic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1F79030-5554-0523-D4EC-79B75B8FF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699" y="4790351"/>
            <a:ext cx="2737131" cy="1824754"/>
          </a:xfrm>
          <a:prstGeom prst="rect">
            <a:avLst/>
          </a:prstGeom>
        </p:spPr>
      </p:pic>
      <p:pic>
        <p:nvPicPr>
          <p:cNvPr id="8" name="Grafik 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2A9D4333-3BA3-9BC7-8E7D-8BB65E1C34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11" y="4841906"/>
            <a:ext cx="2441574" cy="1824755"/>
          </a:xfrm>
          <a:prstGeom prst="rect">
            <a:avLst/>
          </a:prstGeom>
        </p:spPr>
      </p:pic>
      <p:pic>
        <p:nvPicPr>
          <p:cNvPr id="9" name="Grafik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8E4A05D-8540-5EA4-5770-C3C1D7A784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58" y="4841906"/>
            <a:ext cx="2441575" cy="1824756"/>
          </a:xfrm>
          <a:prstGeom prst="rect">
            <a:avLst/>
          </a:prstGeom>
        </p:spPr>
      </p:pic>
      <p:pic>
        <p:nvPicPr>
          <p:cNvPr id="10" name="Grafik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24B35F1-AA1A-F646-972F-E10B146CEF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06" y="4841906"/>
            <a:ext cx="2441574" cy="1824755"/>
          </a:xfrm>
          <a:prstGeom prst="rect">
            <a:avLst/>
          </a:prstGeom>
        </p:spPr>
      </p:pic>
      <p:pic>
        <p:nvPicPr>
          <p:cNvPr id="11" name="Grafik 1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616700B-F909-B00F-0B1D-22B9A25C13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51" y="4856356"/>
            <a:ext cx="2441573" cy="1824754"/>
          </a:xfrm>
          <a:prstGeom prst="rect">
            <a:avLst/>
          </a:prstGeom>
        </p:spPr>
      </p:pic>
      <p:pic>
        <p:nvPicPr>
          <p:cNvPr id="12" name="Grafik 1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607B94C-8E1C-D23C-D711-53286FC492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20" y="9709646"/>
            <a:ext cx="2441572" cy="1824754"/>
          </a:xfrm>
          <a:prstGeom prst="rect">
            <a:avLst/>
          </a:prstGeom>
        </p:spPr>
      </p:pic>
      <p:pic>
        <p:nvPicPr>
          <p:cNvPr id="13" name="Grafik 1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AF3BA81-6433-B963-7C2B-B9CADE5369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96" y="9709646"/>
            <a:ext cx="2441572" cy="182475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25909A5-0314-C69F-A83A-5D12012EC8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93" y="9683946"/>
            <a:ext cx="2775681" cy="18504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304135F-F56E-65C7-DD41-E16E6DFB26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285" y="11922646"/>
            <a:ext cx="2445842" cy="18279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798E728-085B-C3A4-11AB-70BDB65D01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01" y="11898482"/>
            <a:ext cx="2570228" cy="1871653"/>
          </a:xfrm>
          <a:prstGeom prst="rect">
            <a:avLst/>
          </a:prstGeom>
        </p:spPr>
      </p:pic>
      <p:pic>
        <p:nvPicPr>
          <p:cNvPr id="17" name="Grafik 1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F2EBE89-2727-7D28-8288-03D68B4FC4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336" y="11849303"/>
            <a:ext cx="2775681" cy="1850454"/>
          </a:xfrm>
          <a:prstGeom prst="rect">
            <a:avLst/>
          </a:prstGeom>
        </p:spPr>
      </p:pic>
      <p:pic>
        <p:nvPicPr>
          <p:cNvPr id="18" name="Grafik 1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EBB4BFF-8485-EDF9-DF95-7470571AED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7" y="11919680"/>
            <a:ext cx="2514279" cy="183091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5280C40-6F14-4468-9F33-508A3B410B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2" y="2072683"/>
            <a:ext cx="4570421" cy="245105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F8B022D-5EC5-D176-E9FD-1BABAABCF9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26" y="2084243"/>
            <a:ext cx="7751552" cy="2427929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8799B915-D4D4-E85A-21F9-68F52DE943CB}"/>
              </a:ext>
            </a:extLst>
          </p:cNvPr>
          <p:cNvSpPr txBox="1"/>
          <p:nvPr/>
        </p:nvSpPr>
        <p:spPr>
          <a:xfrm>
            <a:off x="170925" y="176107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64EA362-9E6F-62B5-42CE-F3E50F47B305}"/>
              </a:ext>
            </a:extLst>
          </p:cNvPr>
          <p:cNvSpPr txBox="1"/>
          <p:nvPr/>
        </p:nvSpPr>
        <p:spPr>
          <a:xfrm>
            <a:off x="134973" y="4592402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B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356E024-F316-FA76-9401-D6AFAD6CD1C4}"/>
              </a:ext>
            </a:extLst>
          </p:cNvPr>
          <p:cNvSpPr txBox="1"/>
          <p:nvPr/>
        </p:nvSpPr>
        <p:spPr>
          <a:xfrm>
            <a:off x="83293" y="11799558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8DD6ED1-6968-7CA6-C4A7-61F1BCE28B5C}"/>
              </a:ext>
            </a:extLst>
          </p:cNvPr>
          <p:cNvSpPr txBox="1"/>
          <p:nvPr/>
        </p:nvSpPr>
        <p:spPr>
          <a:xfrm>
            <a:off x="158962" y="692325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C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17B5937-89ED-0F73-8E43-19D1BF0A03C6}"/>
              </a:ext>
            </a:extLst>
          </p:cNvPr>
          <p:cNvSpPr txBox="1"/>
          <p:nvPr/>
        </p:nvSpPr>
        <p:spPr>
          <a:xfrm>
            <a:off x="170925" y="934637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D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31AD9FC-60FB-9B15-673C-77CCD3EC83E0}"/>
              </a:ext>
            </a:extLst>
          </p:cNvPr>
          <p:cNvSpPr txBox="1"/>
          <p:nvPr/>
        </p:nvSpPr>
        <p:spPr>
          <a:xfrm>
            <a:off x="8776947" y="712210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F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F86DC6B0-FA87-1EF5-999A-62B19AC7F85C}"/>
              </a:ext>
            </a:extLst>
          </p:cNvPr>
          <p:cNvSpPr/>
          <p:nvPr/>
        </p:nvSpPr>
        <p:spPr>
          <a:xfrm>
            <a:off x="83293" y="1715160"/>
            <a:ext cx="13819221" cy="280432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285B6725-EB56-D444-69C5-7FE6B9E36DE9}"/>
              </a:ext>
            </a:extLst>
          </p:cNvPr>
          <p:cNvSpPr/>
          <p:nvPr/>
        </p:nvSpPr>
        <p:spPr>
          <a:xfrm>
            <a:off x="83293" y="4726935"/>
            <a:ext cx="13819221" cy="195417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63B48087-9147-1A5F-F1C4-3E0F088FABD4}"/>
              </a:ext>
            </a:extLst>
          </p:cNvPr>
          <p:cNvSpPr/>
          <p:nvPr/>
        </p:nvSpPr>
        <p:spPr>
          <a:xfrm>
            <a:off x="134973" y="6923255"/>
            <a:ext cx="8220301" cy="228812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31EEB307-50E9-E827-BF67-930D8DB598B3}"/>
              </a:ext>
            </a:extLst>
          </p:cNvPr>
          <p:cNvSpPr/>
          <p:nvPr/>
        </p:nvSpPr>
        <p:spPr>
          <a:xfrm>
            <a:off x="170925" y="9327802"/>
            <a:ext cx="8220301" cy="235533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5CAFFB3-1D1E-7423-AE62-93558FAF86BA}"/>
              </a:ext>
            </a:extLst>
          </p:cNvPr>
          <p:cNvSpPr/>
          <p:nvPr/>
        </p:nvSpPr>
        <p:spPr>
          <a:xfrm>
            <a:off x="134973" y="11803256"/>
            <a:ext cx="11027044" cy="203633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EF0A7AF7-2A80-F2ED-78A4-617BDB1AA6E5}"/>
              </a:ext>
            </a:extLst>
          </p:cNvPr>
          <p:cNvSpPr/>
          <p:nvPr/>
        </p:nvSpPr>
        <p:spPr>
          <a:xfrm>
            <a:off x="8652441" y="6917569"/>
            <a:ext cx="5250074" cy="474585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68338DA-580C-3B76-6DD7-E9D76ED87B71}"/>
              </a:ext>
            </a:extLst>
          </p:cNvPr>
          <p:cNvGrpSpPr/>
          <p:nvPr/>
        </p:nvGrpSpPr>
        <p:grpSpPr>
          <a:xfrm>
            <a:off x="9526438" y="7120375"/>
            <a:ext cx="3594390" cy="4340242"/>
            <a:chOff x="3774266" y="8944001"/>
            <a:chExt cx="3594390" cy="4340242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581F4C7A-BCCA-15DC-7B4D-14E4C760F9C1}"/>
                </a:ext>
              </a:extLst>
            </p:cNvPr>
            <p:cNvSpPr/>
            <p:nvPr/>
          </p:nvSpPr>
          <p:spPr>
            <a:xfrm>
              <a:off x="5693835" y="12677866"/>
              <a:ext cx="1549821" cy="6063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541A5C95-8A48-1661-3509-69DCF9570887}"/>
                </a:ext>
              </a:extLst>
            </p:cNvPr>
            <p:cNvSpPr/>
            <p:nvPr/>
          </p:nvSpPr>
          <p:spPr>
            <a:xfrm>
              <a:off x="4144013" y="12677866"/>
              <a:ext cx="1549821" cy="6063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8" name="Grafik 37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CDB86D10-3EB9-1D3E-4A37-EAA7767A3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9" t="26262" r="45630" b="22669"/>
            <a:stretch/>
          </p:blipFill>
          <p:spPr>
            <a:xfrm>
              <a:off x="3774266" y="9245600"/>
              <a:ext cx="3498071" cy="3392796"/>
            </a:xfrm>
            <a:prstGeom prst="rect">
              <a:avLst/>
            </a:prstGeom>
          </p:spPr>
        </p:pic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5AFDA5C7-FC9B-D292-6323-5196D690A1F5}"/>
                </a:ext>
              </a:extLst>
            </p:cNvPr>
            <p:cNvSpPr/>
            <p:nvPr/>
          </p:nvSpPr>
          <p:spPr>
            <a:xfrm>
              <a:off x="4144012" y="9313333"/>
              <a:ext cx="1549822" cy="326933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355FACFB-F495-F537-CC1C-0C6299E38B90}"/>
                </a:ext>
              </a:extLst>
            </p:cNvPr>
            <p:cNvSpPr/>
            <p:nvPr/>
          </p:nvSpPr>
          <p:spPr>
            <a:xfrm>
              <a:off x="5693834" y="9313333"/>
              <a:ext cx="1549822" cy="326933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1" name="Grafik 40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8F36F11D-FD67-7D73-0F3E-27CF19F777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0" t="51136" r="36434" b="39176"/>
            <a:stretch/>
          </p:blipFill>
          <p:spPr>
            <a:xfrm>
              <a:off x="5879032" y="11818088"/>
              <a:ext cx="1037879" cy="620316"/>
            </a:xfrm>
            <a:prstGeom prst="rect">
              <a:avLst/>
            </a:prstGeom>
          </p:spPr>
        </p:pic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D5BD12AF-FB1B-A098-979D-07B6B552F978}"/>
                </a:ext>
              </a:extLst>
            </p:cNvPr>
            <p:cNvSpPr txBox="1"/>
            <p:nvPr/>
          </p:nvSpPr>
          <p:spPr>
            <a:xfrm>
              <a:off x="4287283" y="12616171"/>
              <a:ext cx="49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C7</a:t>
              </a:r>
              <a:endParaRPr lang="de-DE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51B99B4-DB72-E704-0231-255D91108DF9}"/>
                </a:ext>
              </a:extLst>
            </p:cNvPr>
            <p:cNvSpPr txBox="1"/>
            <p:nvPr/>
          </p:nvSpPr>
          <p:spPr>
            <a:xfrm>
              <a:off x="5047421" y="12616171"/>
              <a:ext cx="49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C8</a:t>
              </a:r>
              <a:endParaRPr lang="de-DE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488ECFC5-4702-38C3-0870-CD868352E68C}"/>
                </a:ext>
              </a:extLst>
            </p:cNvPr>
            <p:cNvSpPr txBox="1"/>
            <p:nvPr/>
          </p:nvSpPr>
          <p:spPr>
            <a:xfrm>
              <a:off x="5804384" y="12616171"/>
              <a:ext cx="5456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C25</a:t>
              </a:r>
              <a:endParaRPr lang="de-DE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258B4550-6A20-2326-899E-C07C10E0568B}"/>
                </a:ext>
              </a:extLst>
            </p:cNvPr>
            <p:cNvSpPr txBox="1"/>
            <p:nvPr/>
          </p:nvSpPr>
          <p:spPr>
            <a:xfrm>
              <a:off x="6538360" y="12620687"/>
              <a:ext cx="5456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C26</a:t>
              </a:r>
              <a:endParaRPr lang="de-DE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1FDB5ABC-0DB6-AFE7-5734-C898DE5E44F6}"/>
                </a:ext>
              </a:extLst>
            </p:cNvPr>
            <p:cNvSpPr txBox="1"/>
            <p:nvPr/>
          </p:nvSpPr>
          <p:spPr>
            <a:xfrm>
              <a:off x="4423774" y="12914911"/>
              <a:ext cx="9782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CD4+</a:t>
              </a:r>
              <a:endParaRPr lang="de-DE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1AE9959-7765-81A5-F2B1-D3832581CDA8}"/>
                </a:ext>
              </a:extLst>
            </p:cNvPr>
            <p:cNvSpPr txBox="1"/>
            <p:nvPr/>
          </p:nvSpPr>
          <p:spPr>
            <a:xfrm>
              <a:off x="5979633" y="12914911"/>
              <a:ext cx="9782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CD8+</a:t>
              </a:r>
              <a:endParaRPr lang="de-DE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26C302ED-7D45-78A6-5CAB-3C2C327C8CC5}"/>
                </a:ext>
              </a:extLst>
            </p:cNvPr>
            <p:cNvSpPr/>
            <p:nvPr/>
          </p:nvSpPr>
          <p:spPr>
            <a:xfrm>
              <a:off x="5804384" y="11758914"/>
              <a:ext cx="1354666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6E970DE-6C34-E2CE-006C-6B0B17F16262}"/>
                </a:ext>
              </a:extLst>
            </p:cNvPr>
            <p:cNvSpPr txBox="1"/>
            <p:nvPr/>
          </p:nvSpPr>
          <p:spPr>
            <a:xfrm>
              <a:off x="5911755" y="11460174"/>
              <a:ext cx="12472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metric</a:t>
              </a:r>
              <a:endParaRPr lang="de-DE" sz="1400" dirty="0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27CFA015-7F19-2E5C-49AE-739D04B68F55}"/>
                </a:ext>
              </a:extLst>
            </p:cNvPr>
            <p:cNvSpPr/>
            <p:nvPr/>
          </p:nvSpPr>
          <p:spPr>
            <a:xfrm>
              <a:off x="4144012" y="8944001"/>
              <a:ext cx="322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Full</a:t>
              </a:r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Panel Performance</a:t>
              </a:r>
            </a:p>
          </p:txBody>
        </p:sp>
      </p:grpSp>
      <p:sp>
        <p:nvSpPr>
          <p:cNvPr id="51" name="Textfeld 50">
            <a:extLst>
              <a:ext uri="{FF2B5EF4-FFF2-40B4-BE49-F238E27FC236}">
                <a16:creationId xmlns:a16="http://schemas.microsoft.com/office/drawing/2014/main" id="{A2A79190-9091-6D57-EB3F-4F81708E35F5}"/>
              </a:ext>
            </a:extLst>
          </p:cNvPr>
          <p:cNvSpPr txBox="1"/>
          <p:nvPr/>
        </p:nvSpPr>
        <p:spPr>
          <a:xfrm>
            <a:off x="242077" y="307043"/>
            <a:ext cx="6969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 err="1"/>
              <a:t>CyTOF</a:t>
            </a:r>
            <a:endParaRPr lang="de-DE" sz="7200" b="1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3ED65D9-D216-3E3C-A3AE-A93F0FCC5806}"/>
              </a:ext>
            </a:extLst>
          </p:cNvPr>
          <p:cNvSpPr txBox="1"/>
          <p:nvPr/>
        </p:nvSpPr>
        <p:spPr>
          <a:xfrm>
            <a:off x="379111" y="13934815"/>
            <a:ext cx="9178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lokal:  ~\projects\gating\Paper\</a:t>
            </a:r>
            <a:r>
              <a:rPr lang="de-DE" dirty="0" err="1"/>
              <a:t>covid</a:t>
            </a:r>
            <a:endParaRPr lang="de-DE" dirty="0"/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/work/users/mh823zote/projects/gating/data/covid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4474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F08815C-66E5-E5A0-BB9C-FE4FBB7D9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361" y="10565460"/>
            <a:ext cx="2480124" cy="1824754"/>
          </a:xfrm>
          <a:prstGeom prst="rect">
            <a:avLst/>
          </a:prstGeom>
        </p:spPr>
      </p:pic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314DD84F-8321-6E9A-F232-6EF7EF415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3" y="10565460"/>
            <a:ext cx="2441572" cy="1824754"/>
          </a:xfrm>
          <a:prstGeom prst="rect">
            <a:avLst/>
          </a:prstGeom>
        </p:spPr>
      </p:pic>
      <p:pic>
        <p:nvPicPr>
          <p:cNvPr id="6" name="Grafik 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83833B87-0ECD-964C-D28F-A97C4A243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011" y="10502168"/>
            <a:ext cx="2775680" cy="1850454"/>
          </a:xfrm>
          <a:prstGeom prst="rect">
            <a:avLst/>
          </a:prstGeom>
        </p:spPr>
      </p:pic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2ED57D9-4855-45D9-F18F-CD9B27C31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008" y="7960367"/>
            <a:ext cx="2737131" cy="1824754"/>
          </a:xfrm>
          <a:prstGeom prst="rect">
            <a:avLst/>
          </a:prstGeom>
        </p:spPr>
      </p:pic>
      <p:pic>
        <p:nvPicPr>
          <p:cNvPr id="8" name="Grafik 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337BA2F-CC0E-F083-54CE-76F8D21FC4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20" y="8011922"/>
            <a:ext cx="2441574" cy="1824755"/>
          </a:xfrm>
          <a:prstGeom prst="rect">
            <a:avLst/>
          </a:prstGeom>
        </p:spPr>
      </p:pic>
      <p:pic>
        <p:nvPicPr>
          <p:cNvPr id="9" name="Grafik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3F4FBA7-EF54-BE99-5E90-333AB149EA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067" y="8011922"/>
            <a:ext cx="2441575" cy="1824756"/>
          </a:xfrm>
          <a:prstGeom prst="rect">
            <a:avLst/>
          </a:prstGeom>
        </p:spPr>
      </p:pic>
      <p:pic>
        <p:nvPicPr>
          <p:cNvPr id="10" name="Grafik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387A5D0-7F29-C6CB-0020-F4BBED0388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715" y="8011922"/>
            <a:ext cx="2441574" cy="1824755"/>
          </a:xfrm>
          <a:prstGeom prst="rect">
            <a:avLst/>
          </a:prstGeom>
        </p:spPr>
      </p:pic>
      <p:pic>
        <p:nvPicPr>
          <p:cNvPr id="11" name="Grafik 1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E5A99F6-4B70-0455-3A6B-734EF56E81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360" y="8026372"/>
            <a:ext cx="2441573" cy="1824754"/>
          </a:xfrm>
          <a:prstGeom prst="rect">
            <a:avLst/>
          </a:prstGeom>
        </p:spPr>
      </p:pic>
      <p:pic>
        <p:nvPicPr>
          <p:cNvPr id="12" name="Grafik 1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B977204-F87B-2FE7-AFB6-CB05FF094E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37" y="12965392"/>
            <a:ext cx="2441572" cy="1824754"/>
          </a:xfrm>
          <a:prstGeom prst="rect">
            <a:avLst/>
          </a:prstGeom>
        </p:spPr>
      </p:pic>
      <p:pic>
        <p:nvPicPr>
          <p:cNvPr id="13" name="Grafik 1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ADC3688-0181-C0E5-C438-F8AB4EBA6B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913" y="12965392"/>
            <a:ext cx="2441572" cy="182475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85AD80C-C87E-677B-365E-262602E220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010" y="12939692"/>
            <a:ext cx="2775681" cy="18504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E99B6FB-8B16-9B75-CD1A-D7A3557C09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702" y="15178392"/>
            <a:ext cx="2445842" cy="18279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65096FB-5621-DBC5-A87F-FECCC66E54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18" y="15154228"/>
            <a:ext cx="2570228" cy="1871653"/>
          </a:xfrm>
          <a:prstGeom prst="rect">
            <a:avLst/>
          </a:prstGeom>
        </p:spPr>
      </p:pic>
      <p:pic>
        <p:nvPicPr>
          <p:cNvPr id="17" name="Grafik 1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1B1AFAAF-A7F7-D525-ED90-1470B41E2D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53" y="15105049"/>
            <a:ext cx="2775681" cy="1850454"/>
          </a:xfrm>
          <a:prstGeom prst="rect">
            <a:avLst/>
          </a:prstGeom>
        </p:spPr>
      </p:pic>
      <p:pic>
        <p:nvPicPr>
          <p:cNvPr id="18" name="Grafik 1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132BAA9-AB0B-5D9F-5B1C-E38779A481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4" y="15175426"/>
            <a:ext cx="2514279" cy="1830911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E438891-60F0-7986-ACBC-84DB4CA91EAD}"/>
              </a:ext>
            </a:extLst>
          </p:cNvPr>
          <p:cNvSpPr txBox="1"/>
          <p:nvPr/>
        </p:nvSpPr>
        <p:spPr>
          <a:xfrm>
            <a:off x="507137" y="170622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4A862DB-6473-B949-4EA6-5322C8448D43}"/>
              </a:ext>
            </a:extLst>
          </p:cNvPr>
          <p:cNvSpPr txBox="1"/>
          <p:nvPr/>
        </p:nvSpPr>
        <p:spPr>
          <a:xfrm>
            <a:off x="306710" y="7717698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B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8286F5E-7ADD-6608-E40B-D80DAB73C8FD}"/>
              </a:ext>
            </a:extLst>
          </p:cNvPr>
          <p:cNvSpPr txBox="1"/>
          <p:nvPr/>
        </p:nvSpPr>
        <p:spPr>
          <a:xfrm>
            <a:off x="306710" y="15055304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60C514B-C978-8295-1524-993A6FC49C57}"/>
              </a:ext>
            </a:extLst>
          </p:cNvPr>
          <p:cNvSpPr txBox="1"/>
          <p:nvPr/>
        </p:nvSpPr>
        <p:spPr>
          <a:xfrm>
            <a:off x="382379" y="10179001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C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6A8CE6-31A9-7B82-66D3-6A3554DFA8CC}"/>
              </a:ext>
            </a:extLst>
          </p:cNvPr>
          <p:cNvSpPr txBox="1"/>
          <p:nvPr/>
        </p:nvSpPr>
        <p:spPr>
          <a:xfrm>
            <a:off x="394342" y="12602122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D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6562413-A8EA-9B8C-8611-C5D8413A2A8C}"/>
              </a:ext>
            </a:extLst>
          </p:cNvPr>
          <p:cNvSpPr txBox="1"/>
          <p:nvPr/>
        </p:nvSpPr>
        <p:spPr>
          <a:xfrm>
            <a:off x="9000364" y="1037784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F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2EBAD354-D178-65DC-5E13-D33FF76C98C0}"/>
              </a:ext>
            </a:extLst>
          </p:cNvPr>
          <p:cNvSpPr/>
          <p:nvPr/>
        </p:nvSpPr>
        <p:spPr>
          <a:xfrm>
            <a:off x="253688" y="1486559"/>
            <a:ext cx="13872243" cy="58814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1169BA19-AA0C-9967-BF59-A4355BE972A0}"/>
              </a:ext>
            </a:extLst>
          </p:cNvPr>
          <p:cNvSpPr/>
          <p:nvPr/>
        </p:nvSpPr>
        <p:spPr>
          <a:xfrm>
            <a:off x="234602" y="7720116"/>
            <a:ext cx="13891329" cy="216466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9CDF38BD-0275-B897-E189-203B9AD68529}"/>
              </a:ext>
            </a:extLst>
          </p:cNvPr>
          <p:cNvSpPr/>
          <p:nvPr/>
        </p:nvSpPr>
        <p:spPr>
          <a:xfrm>
            <a:off x="181582" y="10179001"/>
            <a:ext cx="8397110" cy="228812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7C20B081-86C9-E41A-827F-69858BFC6130}"/>
              </a:ext>
            </a:extLst>
          </p:cNvPr>
          <p:cNvSpPr/>
          <p:nvPr/>
        </p:nvSpPr>
        <p:spPr>
          <a:xfrm>
            <a:off x="394342" y="12583548"/>
            <a:ext cx="8220301" cy="235533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918DCA45-4A1E-F2A7-631F-484DEAC44697}"/>
              </a:ext>
            </a:extLst>
          </p:cNvPr>
          <p:cNvSpPr/>
          <p:nvPr/>
        </p:nvSpPr>
        <p:spPr>
          <a:xfrm>
            <a:off x="358390" y="15059002"/>
            <a:ext cx="11027044" cy="203633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B8672113-A268-0C73-90B7-F5BA08FB15C0}"/>
              </a:ext>
            </a:extLst>
          </p:cNvPr>
          <p:cNvSpPr/>
          <p:nvPr/>
        </p:nvSpPr>
        <p:spPr>
          <a:xfrm>
            <a:off x="8875858" y="10173315"/>
            <a:ext cx="5250074" cy="474585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564729B-2E20-A31C-DD54-50CB0B127C92}"/>
              </a:ext>
            </a:extLst>
          </p:cNvPr>
          <p:cNvGrpSpPr/>
          <p:nvPr/>
        </p:nvGrpSpPr>
        <p:grpSpPr>
          <a:xfrm>
            <a:off x="9749855" y="10376121"/>
            <a:ext cx="3594390" cy="4340242"/>
            <a:chOff x="3774266" y="8944001"/>
            <a:chExt cx="3594390" cy="4340242"/>
          </a:xfrm>
        </p:grpSpPr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EEC773D-7CC7-FF49-DB8B-36228CA3D3B1}"/>
                </a:ext>
              </a:extLst>
            </p:cNvPr>
            <p:cNvSpPr/>
            <p:nvPr/>
          </p:nvSpPr>
          <p:spPr>
            <a:xfrm>
              <a:off x="5693835" y="12677866"/>
              <a:ext cx="1549821" cy="6063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83B6E08E-013B-4C50-D51E-418BB2AD3181}"/>
                </a:ext>
              </a:extLst>
            </p:cNvPr>
            <p:cNvSpPr/>
            <p:nvPr/>
          </p:nvSpPr>
          <p:spPr>
            <a:xfrm>
              <a:off x="4144013" y="12677866"/>
              <a:ext cx="1549821" cy="6063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6" name="Grafik 35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4A87FFDF-6981-C001-7F42-41AC7C64BD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9" t="26262" r="45630" b="22669"/>
            <a:stretch/>
          </p:blipFill>
          <p:spPr>
            <a:xfrm>
              <a:off x="3774266" y="9245600"/>
              <a:ext cx="3498071" cy="3392796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9E598DB2-2B07-3300-6FF3-9190778F33C3}"/>
                </a:ext>
              </a:extLst>
            </p:cNvPr>
            <p:cNvSpPr/>
            <p:nvPr/>
          </p:nvSpPr>
          <p:spPr>
            <a:xfrm>
              <a:off x="4144012" y="9313333"/>
              <a:ext cx="1549822" cy="326933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CC11BEAF-F88A-C62A-B537-8908136ED4C6}"/>
                </a:ext>
              </a:extLst>
            </p:cNvPr>
            <p:cNvSpPr/>
            <p:nvPr/>
          </p:nvSpPr>
          <p:spPr>
            <a:xfrm>
              <a:off x="5693834" y="9313333"/>
              <a:ext cx="1549822" cy="326933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9" name="Grafik 38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4ECB051B-2C01-4416-B080-175C7FB8F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0" t="51136" r="36434" b="39176"/>
            <a:stretch/>
          </p:blipFill>
          <p:spPr>
            <a:xfrm>
              <a:off x="5879032" y="11818088"/>
              <a:ext cx="1037879" cy="620316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65491D9B-103C-9A20-A8A8-0B7D9037E409}"/>
                </a:ext>
              </a:extLst>
            </p:cNvPr>
            <p:cNvSpPr txBox="1"/>
            <p:nvPr/>
          </p:nvSpPr>
          <p:spPr>
            <a:xfrm>
              <a:off x="4287283" y="12616171"/>
              <a:ext cx="49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C7</a:t>
              </a:r>
              <a:endParaRPr lang="de-DE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85FB51E-6F1F-0C54-A990-0DC1C662680B}"/>
                </a:ext>
              </a:extLst>
            </p:cNvPr>
            <p:cNvSpPr txBox="1"/>
            <p:nvPr/>
          </p:nvSpPr>
          <p:spPr>
            <a:xfrm>
              <a:off x="5047421" y="12616171"/>
              <a:ext cx="49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C8</a:t>
              </a:r>
              <a:endParaRPr lang="de-DE" dirty="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3327E475-D4A0-4BE6-079F-0EE45CD752FA}"/>
                </a:ext>
              </a:extLst>
            </p:cNvPr>
            <p:cNvSpPr txBox="1"/>
            <p:nvPr/>
          </p:nvSpPr>
          <p:spPr>
            <a:xfrm>
              <a:off x="5804384" y="12616171"/>
              <a:ext cx="5456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C25</a:t>
              </a:r>
              <a:endParaRPr lang="de-DE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E4DFA65A-D6B2-FD9D-A058-6FBC315D9EBA}"/>
                </a:ext>
              </a:extLst>
            </p:cNvPr>
            <p:cNvSpPr txBox="1"/>
            <p:nvPr/>
          </p:nvSpPr>
          <p:spPr>
            <a:xfrm>
              <a:off x="6538360" y="12620687"/>
              <a:ext cx="5456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C26</a:t>
              </a:r>
              <a:endParaRPr lang="de-DE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034EABAE-07EF-16BF-680B-6B35E1112776}"/>
                </a:ext>
              </a:extLst>
            </p:cNvPr>
            <p:cNvSpPr txBox="1"/>
            <p:nvPr/>
          </p:nvSpPr>
          <p:spPr>
            <a:xfrm>
              <a:off x="4423774" y="12914911"/>
              <a:ext cx="9782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CD4+</a:t>
              </a:r>
              <a:endParaRPr lang="de-DE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CB3D5EB-C877-2DA4-4AA4-CF8594C59F81}"/>
                </a:ext>
              </a:extLst>
            </p:cNvPr>
            <p:cNvSpPr txBox="1"/>
            <p:nvPr/>
          </p:nvSpPr>
          <p:spPr>
            <a:xfrm>
              <a:off x="5979633" y="12914911"/>
              <a:ext cx="9782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CD8+</a:t>
              </a:r>
              <a:endParaRPr lang="de-DE" dirty="0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55A05386-208C-E53B-E445-BCCEC095591E}"/>
                </a:ext>
              </a:extLst>
            </p:cNvPr>
            <p:cNvSpPr/>
            <p:nvPr/>
          </p:nvSpPr>
          <p:spPr>
            <a:xfrm>
              <a:off x="5804384" y="11758914"/>
              <a:ext cx="1354666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2B5D684-03C5-FBD7-466D-37CFF10D1AFD}"/>
                </a:ext>
              </a:extLst>
            </p:cNvPr>
            <p:cNvSpPr txBox="1"/>
            <p:nvPr/>
          </p:nvSpPr>
          <p:spPr>
            <a:xfrm>
              <a:off x="5911755" y="11460174"/>
              <a:ext cx="12472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metric</a:t>
              </a:r>
              <a:endParaRPr lang="de-DE" sz="1400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120316A3-2E2C-F023-D489-37F60C67EC4B}"/>
                </a:ext>
              </a:extLst>
            </p:cNvPr>
            <p:cNvSpPr/>
            <p:nvPr/>
          </p:nvSpPr>
          <p:spPr>
            <a:xfrm>
              <a:off x="4144012" y="8944001"/>
              <a:ext cx="322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Full</a:t>
              </a:r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Panel Performance</a:t>
              </a:r>
            </a:p>
          </p:txBody>
        </p: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A6080F09-F232-D3C4-74A3-2F82053558B8}"/>
              </a:ext>
            </a:extLst>
          </p:cNvPr>
          <p:cNvSpPr txBox="1"/>
          <p:nvPr/>
        </p:nvSpPr>
        <p:spPr>
          <a:xfrm>
            <a:off x="181582" y="18864"/>
            <a:ext cx="6969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 err="1"/>
              <a:t>CyTOF</a:t>
            </a:r>
            <a:endParaRPr lang="de-DE" sz="7200" b="1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869C26C-6F27-81B4-229C-40FD9FDA7332}"/>
              </a:ext>
            </a:extLst>
          </p:cNvPr>
          <p:cNvSpPr txBox="1"/>
          <p:nvPr/>
        </p:nvSpPr>
        <p:spPr>
          <a:xfrm>
            <a:off x="602528" y="17190561"/>
            <a:ext cx="9178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lokal:  ~\projects\gating\Paper\</a:t>
            </a:r>
            <a:r>
              <a:rPr lang="de-DE" dirty="0" err="1"/>
              <a:t>covid</a:t>
            </a:r>
            <a:endParaRPr lang="de-DE" dirty="0"/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/work/users/mh823zote/projects/gating/data/covid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3F6FFEF4-D0C1-D1B1-99B4-3DA31A0D0A0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8"/>
          <a:stretch/>
        </p:blipFill>
        <p:spPr>
          <a:xfrm>
            <a:off x="2080997" y="1896264"/>
            <a:ext cx="6658626" cy="2608114"/>
          </a:xfrm>
          <a:prstGeom prst="rect">
            <a:avLst/>
          </a:prstGeom>
        </p:spPr>
      </p:pic>
      <p:pic>
        <p:nvPicPr>
          <p:cNvPr id="56" name="Grafik 5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E28D8A59-8DF4-45D3-DFB0-970141FFBB5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9"/>
          <a:stretch/>
        </p:blipFill>
        <p:spPr>
          <a:xfrm>
            <a:off x="9143978" y="4579960"/>
            <a:ext cx="4075267" cy="2619293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3E95C9D4-93CA-C523-3B5C-F86FB03E728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5"/>
          <a:stretch/>
        </p:blipFill>
        <p:spPr>
          <a:xfrm>
            <a:off x="2080997" y="4575937"/>
            <a:ext cx="6989079" cy="2619293"/>
          </a:xfrm>
          <a:prstGeom prst="rect">
            <a:avLst/>
          </a:prstGeom>
        </p:spPr>
      </p:pic>
      <p:pic>
        <p:nvPicPr>
          <p:cNvPr id="52" name="Grafik 5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1159C9D-CD3A-0F8E-4FF8-896CBDB50C66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9"/>
          <a:stretch/>
        </p:blipFill>
        <p:spPr>
          <a:xfrm>
            <a:off x="9152253" y="1891495"/>
            <a:ext cx="4090221" cy="2612883"/>
          </a:xfrm>
          <a:prstGeom prst="rect">
            <a:avLst/>
          </a:prstGeom>
        </p:spPr>
      </p:pic>
      <p:sp>
        <p:nvSpPr>
          <p:cNvPr id="60" name="Textfeld 59">
            <a:extLst>
              <a:ext uri="{FF2B5EF4-FFF2-40B4-BE49-F238E27FC236}">
                <a16:creationId xmlns:a16="http://schemas.microsoft.com/office/drawing/2014/main" id="{E2583483-199D-D7F8-A8A6-DF3AA5CA9F09}"/>
              </a:ext>
            </a:extLst>
          </p:cNvPr>
          <p:cNvSpPr txBox="1"/>
          <p:nvPr/>
        </p:nvSpPr>
        <p:spPr>
          <a:xfrm>
            <a:off x="306710" y="2731680"/>
            <a:ext cx="18292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i="1" dirty="0"/>
              <a:t>CD4+ </a:t>
            </a:r>
            <a:r>
              <a:rPr lang="de-DE" sz="2000" i="1" dirty="0" err="1"/>
              <a:t>compartment</a:t>
            </a:r>
            <a:endParaRPr lang="de-DE" sz="2000" i="1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B617513-837B-D794-613F-B6083563026C}"/>
              </a:ext>
            </a:extLst>
          </p:cNvPr>
          <p:cNvSpPr txBox="1"/>
          <p:nvPr/>
        </p:nvSpPr>
        <p:spPr>
          <a:xfrm>
            <a:off x="306710" y="5406778"/>
            <a:ext cx="18292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i="1" dirty="0"/>
              <a:t>CD8+ </a:t>
            </a:r>
            <a:r>
              <a:rPr lang="de-DE" sz="2000" i="1" dirty="0" err="1"/>
              <a:t>compartment</a:t>
            </a:r>
            <a:endParaRPr lang="de-DE" sz="2000" i="1" dirty="0"/>
          </a:p>
        </p:txBody>
      </p:sp>
    </p:spTree>
    <p:extLst>
      <p:ext uri="{BB962C8B-B14F-4D97-AF65-F5344CB8AC3E}">
        <p14:creationId xmlns:p14="http://schemas.microsoft.com/office/powerpoint/2010/main" val="814636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288D9E3-4A3F-56A8-DAA5-83D8764CD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t="25206" r="36375" b="16419"/>
          <a:stretch/>
        </p:blipFill>
        <p:spPr>
          <a:xfrm>
            <a:off x="3572933" y="2607733"/>
            <a:ext cx="5554134" cy="4665133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0831209-A7B8-2DB2-2D62-6E65B47F15A8}"/>
              </a:ext>
            </a:extLst>
          </p:cNvPr>
          <p:cNvGrpSpPr/>
          <p:nvPr/>
        </p:nvGrpSpPr>
        <p:grpSpPr>
          <a:xfrm>
            <a:off x="3774266" y="8944001"/>
            <a:ext cx="3594390" cy="4340242"/>
            <a:chOff x="3774266" y="8944001"/>
            <a:chExt cx="3594390" cy="4340242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B50FA8C-B473-0249-9D75-5017433ADB83}"/>
                </a:ext>
              </a:extLst>
            </p:cNvPr>
            <p:cNvSpPr/>
            <p:nvPr/>
          </p:nvSpPr>
          <p:spPr>
            <a:xfrm>
              <a:off x="5693835" y="12677866"/>
              <a:ext cx="1549821" cy="6063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42728AC-A761-E059-AFCF-C3043428DCC9}"/>
                </a:ext>
              </a:extLst>
            </p:cNvPr>
            <p:cNvSpPr/>
            <p:nvPr/>
          </p:nvSpPr>
          <p:spPr>
            <a:xfrm>
              <a:off x="4144013" y="12677866"/>
              <a:ext cx="1549821" cy="6063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" name="Grafik 8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DBB5C556-C7C3-F58F-6DC8-4028B4E9C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9" t="26262" r="45630" b="22669"/>
            <a:stretch/>
          </p:blipFill>
          <p:spPr>
            <a:xfrm>
              <a:off x="3774266" y="9245600"/>
              <a:ext cx="3498071" cy="3392796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30B1806-8FA1-A6FA-A4DC-FCBEF2366DB7}"/>
                </a:ext>
              </a:extLst>
            </p:cNvPr>
            <p:cNvSpPr/>
            <p:nvPr/>
          </p:nvSpPr>
          <p:spPr>
            <a:xfrm>
              <a:off x="4144012" y="9313333"/>
              <a:ext cx="1549822" cy="326933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FEB0365-6E60-1AA6-393C-8079FB06F562}"/>
                </a:ext>
              </a:extLst>
            </p:cNvPr>
            <p:cNvSpPr/>
            <p:nvPr/>
          </p:nvSpPr>
          <p:spPr>
            <a:xfrm>
              <a:off x="5693834" y="9313333"/>
              <a:ext cx="1549822" cy="326933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8114A04C-C117-AE83-57B7-5CE202E60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0" t="51136" r="36434" b="39176"/>
            <a:stretch/>
          </p:blipFill>
          <p:spPr>
            <a:xfrm>
              <a:off x="5879032" y="11818088"/>
              <a:ext cx="1037879" cy="620316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CA0FE7B-049A-8911-76CC-EDA416E3F59C}"/>
                </a:ext>
              </a:extLst>
            </p:cNvPr>
            <p:cNvSpPr txBox="1"/>
            <p:nvPr/>
          </p:nvSpPr>
          <p:spPr>
            <a:xfrm>
              <a:off x="4287283" y="12616171"/>
              <a:ext cx="49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C7</a:t>
              </a:r>
              <a:endParaRPr lang="de-DE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2AB223D-9FA2-5E0F-8F42-4432E9845E0E}"/>
                </a:ext>
              </a:extLst>
            </p:cNvPr>
            <p:cNvSpPr txBox="1"/>
            <p:nvPr/>
          </p:nvSpPr>
          <p:spPr>
            <a:xfrm>
              <a:off x="5047421" y="12616171"/>
              <a:ext cx="49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C8</a:t>
              </a:r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CED0B6D-F92F-BBB0-34A9-864113328FE3}"/>
                </a:ext>
              </a:extLst>
            </p:cNvPr>
            <p:cNvSpPr txBox="1"/>
            <p:nvPr/>
          </p:nvSpPr>
          <p:spPr>
            <a:xfrm>
              <a:off x="5804384" y="12616171"/>
              <a:ext cx="5456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C25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77F2E0D0-290A-1001-4AE7-A7BEE096D92D}"/>
                </a:ext>
              </a:extLst>
            </p:cNvPr>
            <p:cNvSpPr txBox="1"/>
            <p:nvPr/>
          </p:nvSpPr>
          <p:spPr>
            <a:xfrm>
              <a:off x="6538360" y="12620687"/>
              <a:ext cx="5456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C26</a:t>
              </a:r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D86BBD48-ECBD-DD5C-8397-626626A76B24}"/>
                </a:ext>
              </a:extLst>
            </p:cNvPr>
            <p:cNvSpPr txBox="1"/>
            <p:nvPr/>
          </p:nvSpPr>
          <p:spPr>
            <a:xfrm>
              <a:off x="4423774" y="12914911"/>
              <a:ext cx="9782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CD4+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A6B65C83-42D7-832F-01B1-FB9DDC550F3A}"/>
                </a:ext>
              </a:extLst>
            </p:cNvPr>
            <p:cNvSpPr txBox="1"/>
            <p:nvPr/>
          </p:nvSpPr>
          <p:spPr>
            <a:xfrm>
              <a:off x="5979633" y="12914911"/>
              <a:ext cx="9782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CD8+</a:t>
              </a:r>
              <a:endParaRPr lang="de-DE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E0B64D66-EB4A-4125-D958-2C9C88A47009}"/>
                </a:ext>
              </a:extLst>
            </p:cNvPr>
            <p:cNvSpPr/>
            <p:nvPr/>
          </p:nvSpPr>
          <p:spPr>
            <a:xfrm>
              <a:off x="5804384" y="11758914"/>
              <a:ext cx="1354666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BBFE2B8-4090-BF67-9CB0-1C6234B461F6}"/>
                </a:ext>
              </a:extLst>
            </p:cNvPr>
            <p:cNvSpPr txBox="1"/>
            <p:nvPr/>
          </p:nvSpPr>
          <p:spPr>
            <a:xfrm>
              <a:off x="5911755" y="11460174"/>
              <a:ext cx="12472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metric</a:t>
              </a:r>
              <a:endParaRPr lang="de-DE" sz="1400" dirty="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61B9C4C5-D45D-B331-88FA-192608A88FB5}"/>
                </a:ext>
              </a:extLst>
            </p:cNvPr>
            <p:cNvSpPr/>
            <p:nvPr/>
          </p:nvSpPr>
          <p:spPr>
            <a:xfrm>
              <a:off x="4144012" y="8944001"/>
              <a:ext cx="322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Full</a:t>
              </a:r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Panel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0778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106">
            <a:extLst>
              <a:ext uri="{FF2B5EF4-FFF2-40B4-BE49-F238E27FC236}">
                <a16:creationId xmlns:a16="http://schemas.microsoft.com/office/drawing/2014/main" id="{EC6F2234-FA61-3BA0-6CB4-E0B9D9756315}"/>
              </a:ext>
            </a:extLst>
          </p:cNvPr>
          <p:cNvSpPr txBox="1"/>
          <p:nvPr/>
        </p:nvSpPr>
        <p:spPr>
          <a:xfrm>
            <a:off x="816161" y="568608"/>
            <a:ext cx="2191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Hofer</a:t>
            </a:r>
          </a:p>
        </p:txBody>
      </p:sp>
      <p:sp>
        <p:nvSpPr>
          <p:cNvPr id="7" name="Textfeld 106">
            <a:extLst>
              <a:ext uri="{FF2B5EF4-FFF2-40B4-BE49-F238E27FC236}">
                <a16:creationId xmlns:a16="http://schemas.microsoft.com/office/drawing/2014/main" id="{F782140A-8C32-7916-3E6A-C2E078971832}"/>
              </a:ext>
            </a:extLst>
          </p:cNvPr>
          <p:cNvSpPr txBox="1"/>
          <p:nvPr/>
        </p:nvSpPr>
        <p:spPr>
          <a:xfrm>
            <a:off x="4536124" y="572309"/>
            <a:ext cx="2191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HIV</a:t>
            </a:r>
          </a:p>
        </p:txBody>
      </p:sp>
      <p:sp>
        <p:nvSpPr>
          <p:cNvPr id="8" name="Textfeld 106">
            <a:extLst>
              <a:ext uri="{FF2B5EF4-FFF2-40B4-BE49-F238E27FC236}">
                <a16:creationId xmlns:a16="http://schemas.microsoft.com/office/drawing/2014/main" id="{9DD4AF7E-F68E-8F7D-BFB1-FE791382AA8E}"/>
              </a:ext>
            </a:extLst>
          </p:cNvPr>
          <p:cNvSpPr txBox="1"/>
          <p:nvPr/>
        </p:nvSpPr>
        <p:spPr>
          <a:xfrm>
            <a:off x="9844106" y="568608"/>
            <a:ext cx="2191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Oetjen</a:t>
            </a:r>
          </a:p>
        </p:txBody>
      </p:sp>
      <p:sp>
        <p:nvSpPr>
          <p:cNvPr id="9" name="Textfeld 106">
            <a:extLst>
              <a:ext uri="{FF2B5EF4-FFF2-40B4-BE49-F238E27FC236}">
                <a16:creationId xmlns:a16="http://schemas.microsoft.com/office/drawing/2014/main" id="{F5EE5213-64BF-1F98-9DE0-9D8C0D67A62D}"/>
              </a:ext>
            </a:extLst>
          </p:cNvPr>
          <p:cNvSpPr txBox="1"/>
          <p:nvPr/>
        </p:nvSpPr>
        <p:spPr>
          <a:xfrm>
            <a:off x="-1565110" y="2450189"/>
            <a:ext cx="2191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F1</a:t>
            </a:r>
          </a:p>
        </p:txBody>
      </p:sp>
      <p:sp>
        <p:nvSpPr>
          <p:cNvPr id="10" name="Textfeld 106">
            <a:extLst>
              <a:ext uri="{FF2B5EF4-FFF2-40B4-BE49-F238E27FC236}">
                <a16:creationId xmlns:a16="http://schemas.microsoft.com/office/drawing/2014/main" id="{948397A5-CB18-627B-0531-EC4173827C98}"/>
              </a:ext>
            </a:extLst>
          </p:cNvPr>
          <p:cNvSpPr txBox="1"/>
          <p:nvPr/>
        </p:nvSpPr>
        <p:spPr>
          <a:xfrm>
            <a:off x="-2075471" y="5809666"/>
            <a:ext cx="2191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precision</a:t>
            </a:r>
            <a:endParaRPr lang="de-DE" sz="2800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Textfeld 106">
            <a:extLst>
              <a:ext uri="{FF2B5EF4-FFF2-40B4-BE49-F238E27FC236}">
                <a16:creationId xmlns:a16="http://schemas.microsoft.com/office/drawing/2014/main" id="{0C92F6B9-3978-F21C-A893-91C9026AA2BE}"/>
              </a:ext>
            </a:extLst>
          </p:cNvPr>
          <p:cNvSpPr txBox="1"/>
          <p:nvPr/>
        </p:nvSpPr>
        <p:spPr>
          <a:xfrm>
            <a:off x="-1967582" y="8912332"/>
            <a:ext cx="2191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recall</a:t>
            </a:r>
            <a:endParaRPr lang="de-DE" sz="2800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06760C14-24F3-22CF-55BE-16F659F4A0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5" t="22169" r="33558" b="17972"/>
          <a:stretch/>
        </p:blipFill>
        <p:spPr>
          <a:xfrm>
            <a:off x="3878666" y="1585532"/>
            <a:ext cx="1789420" cy="2570353"/>
          </a:xfrm>
          <a:prstGeom prst="rect">
            <a:avLst/>
          </a:prstGeom>
        </p:spPr>
      </p:pic>
      <p:pic>
        <p:nvPicPr>
          <p:cNvPr id="13" name="Grafik 12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1D2AB43C-941B-891A-EF92-9E3D90F7B3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2" t="22080" r="33674" b="18644"/>
          <a:stretch/>
        </p:blipFill>
        <p:spPr>
          <a:xfrm>
            <a:off x="5632231" y="1581846"/>
            <a:ext cx="1609567" cy="2545654"/>
          </a:xfrm>
          <a:prstGeom prst="rect">
            <a:avLst/>
          </a:prstGeom>
        </p:spPr>
      </p:pic>
      <p:pic>
        <p:nvPicPr>
          <p:cNvPr id="16" name="Grafik 15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E925165B-B868-9414-867B-305C4A0CA6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3" t="22081" r="33682" b="18247"/>
          <a:stretch/>
        </p:blipFill>
        <p:spPr>
          <a:xfrm>
            <a:off x="3888128" y="4790338"/>
            <a:ext cx="1789419" cy="2594312"/>
          </a:xfrm>
          <a:prstGeom prst="rect">
            <a:avLst/>
          </a:prstGeom>
        </p:spPr>
      </p:pic>
      <p:pic>
        <p:nvPicPr>
          <p:cNvPr id="18" name="Grafik 17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BCCCF8BB-9FC0-EE1E-02A9-6E2E8F7267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9" t="22112" r="33640" b="18390"/>
          <a:stretch/>
        </p:blipFill>
        <p:spPr>
          <a:xfrm>
            <a:off x="5675330" y="4791635"/>
            <a:ext cx="1614920" cy="2583873"/>
          </a:xfrm>
          <a:prstGeom prst="rect">
            <a:avLst/>
          </a:prstGeom>
        </p:spPr>
      </p:pic>
      <p:pic>
        <p:nvPicPr>
          <p:cNvPr id="20" name="Grafik 19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0F490C04-979B-DFA3-1169-7E83ACEFE4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4" t="22080" r="33770" b="18327"/>
          <a:stretch/>
        </p:blipFill>
        <p:spPr>
          <a:xfrm>
            <a:off x="3809637" y="7988970"/>
            <a:ext cx="1801932" cy="2593952"/>
          </a:xfrm>
          <a:prstGeom prst="rect">
            <a:avLst/>
          </a:prstGeom>
        </p:spPr>
      </p:pic>
      <p:pic>
        <p:nvPicPr>
          <p:cNvPr id="22" name="Grafik 21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CF826C30-1501-BC6E-7AB9-0B37D78166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9" t="22027" r="33669" b="18379"/>
          <a:stretch/>
        </p:blipFill>
        <p:spPr>
          <a:xfrm>
            <a:off x="5611569" y="7988125"/>
            <a:ext cx="1606470" cy="2594797"/>
          </a:xfrm>
          <a:prstGeom prst="rect">
            <a:avLst/>
          </a:prstGeom>
        </p:spPr>
      </p:pic>
      <p:pic>
        <p:nvPicPr>
          <p:cNvPr id="25" name="Grafik 24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FE4DDBF5-E86F-5C0C-2510-4563ACAD24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6" t="10924" r="29442" b="7711"/>
          <a:stretch/>
        </p:blipFill>
        <p:spPr>
          <a:xfrm>
            <a:off x="122415" y="1561933"/>
            <a:ext cx="1784579" cy="2595200"/>
          </a:xfrm>
          <a:prstGeom prst="rect">
            <a:avLst/>
          </a:prstGeom>
        </p:spPr>
      </p:pic>
      <p:pic>
        <p:nvPicPr>
          <p:cNvPr id="27" name="Grafik 26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92794F1A-1BDF-AE13-1DE7-A9F5C8BDCCC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84" t="22011" r="33709" b="18262"/>
          <a:stretch/>
        </p:blipFill>
        <p:spPr>
          <a:xfrm>
            <a:off x="1906994" y="1561933"/>
            <a:ext cx="1628844" cy="2593952"/>
          </a:xfrm>
          <a:prstGeom prst="rect">
            <a:avLst/>
          </a:prstGeom>
        </p:spPr>
      </p:pic>
      <p:pic>
        <p:nvPicPr>
          <p:cNvPr id="29" name="Grafik 28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A0722DCB-F374-BCF6-4E75-DE43D90155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9" t="22133" r="33682" b="18445"/>
          <a:stretch/>
        </p:blipFill>
        <p:spPr>
          <a:xfrm>
            <a:off x="131878" y="4803230"/>
            <a:ext cx="1794665" cy="2593952"/>
          </a:xfrm>
          <a:prstGeom prst="rect">
            <a:avLst/>
          </a:prstGeom>
        </p:spPr>
      </p:pic>
      <p:pic>
        <p:nvPicPr>
          <p:cNvPr id="32" name="Grafik 31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F153561F-9DA6-023C-A06C-589F833057F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0" t="22112" r="33639" b="18485"/>
          <a:stretch/>
        </p:blipFill>
        <p:spPr>
          <a:xfrm>
            <a:off x="1912872" y="4801982"/>
            <a:ext cx="1625331" cy="2593953"/>
          </a:xfrm>
          <a:prstGeom prst="rect">
            <a:avLst/>
          </a:prstGeom>
        </p:spPr>
      </p:pic>
      <p:pic>
        <p:nvPicPr>
          <p:cNvPr id="34" name="Grafik 33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3D183347-69C3-8C1C-581A-213814F61FF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9" t="22176" r="33639" b="18484"/>
          <a:stretch/>
        </p:blipFill>
        <p:spPr>
          <a:xfrm>
            <a:off x="85790" y="7990218"/>
            <a:ext cx="1816503" cy="2593952"/>
          </a:xfrm>
          <a:prstGeom prst="rect">
            <a:avLst/>
          </a:prstGeom>
        </p:spPr>
      </p:pic>
      <p:pic>
        <p:nvPicPr>
          <p:cNvPr id="36" name="Grafik 35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94F33576-3458-19FD-55C0-5901A7CA9CF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2" t="22133" r="33684" b="18406"/>
          <a:stretch/>
        </p:blipFill>
        <p:spPr>
          <a:xfrm>
            <a:off x="1881631" y="7988970"/>
            <a:ext cx="1633545" cy="2593952"/>
          </a:xfrm>
          <a:prstGeom prst="rect">
            <a:avLst/>
          </a:prstGeom>
        </p:spPr>
      </p:pic>
      <p:pic>
        <p:nvPicPr>
          <p:cNvPr id="38" name="Grafik 37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737B12A3-BCEC-3F5D-8282-C5C77F1DE00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0" t="22134" r="33639" b="18220"/>
          <a:stretch/>
        </p:blipFill>
        <p:spPr>
          <a:xfrm>
            <a:off x="7570038" y="1619590"/>
            <a:ext cx="1792821" cy="2593952"/>
          </a:xfrm>
          <a:prstGeom prst="rect">
            <a:avLst/>
          </a:prstGeom>
        </p:spPr>
      </p:pic>
      <p:pic>
        <p:nvPicPr>
          <p:cNvPr id="40" name="Grafik 39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A354D7CD-C55B-D451-FEE2-82AE16A2649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2" t="22159" r="33844" b="18274"/>
          <a:stretch/>
        </p:blipFill>
        <p:spPr>
          <a:xfrm>
            <a:off x="9338191" y="1619591"/>
            <a:ext cx="1617952" cy="2593952"/>
          </a:xfrm>
          <a:prstGeom prst="rect">
            <a:avLst/>
          </a:prstGeom>
        </p:spPr>
      </p:pic>
      <p:pic>
        <p:nvPicPr>
          <p:cNvPr id="42" name="Grafik 41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6AA1A7D8-99EC-1CEE-4B23-D064F438A93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38" t="10968" r="29441" b="7734"/>
          <a:stretch/>
        </p:blipFill>
        <p:spPr>
          <a:xfrm>
            <a:off x="10956143" y="1619590"/>
            <a:ext cx="1627150" cy="2593952"/>
          </a:xfrm>
          <a:prstGeom prst="rect">
            <a:avLst/>
          </a:prstGeom>
        </p:spPr>
      </p:pic>
      <p:pic>
        <p:nvPicPr>
          <p:cNvPr id="44" name="Grafik 43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EF56ECC6-B67F-43B0-F1EC-C58A7E43739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2" t="21928" r="33610" b="18379"/>
          <a:stretch/>
        </p:blipFill>
        <p:spPr>
          <a:xfrm>
            <a:off x="12579104" y="1615825"/>
            <a:ext cx="1627150" cy="2593484"/>
          </a:xfrm>
          <a:prstGeom prst="rect">
            <a:avLst/>
          </a:prstGeom>
        </p:spPr>
      </p:pic>
      <p:pic>
        <p:nvPicPr>
          <p:cNvPr id="46" name="Grafik 45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114C4B21-111E-6257-BEC6-3EF5A2D3812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4" t="10848" r="29442" b="7838"/>
          <a:stretch/>
        </p:blipFill>
        <p:spPr>
          <a:xfrm>
            <a:off x="7579501" y="4790338"/>
            <a:ext cx="1768153" cy="2570354"/>
          </a:xfrm>
          <a:prstGeom prst="rect">
            <a:avLst/>
          </a:prstGeom>
        </p:spPr>
      </p:pic>
      <p:pic>
        <p:nvPicPr>
          <p:cNvPr id="48" name="Grafik 47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854B38B6-BB50-8540-B4F8-0B95D1DD05F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5" t="22134" r="33857" b="18379"/>
          <a:stretch/>
        </p:blipFill>
        <p:spPr>
          <a:xfrm>
            <a:off x="9347654" y="4790337"/>
            <a:ext cx="1601608" cy="2570353"/>
          </a:xfrm>
          <a:prstGeom prst="rect">
            <a:avLst/>
          </a:prstGeom>
        </p:spPr>
      </p:pic>
      <p:pic>
        <p:nvPicPr>
          <p:cNvPr id="50" name="Grafik 49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572A641E-19FE-B2BB-3A0C-23AEB5D1CB3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5" t="22177" r="33643" b="18452"/>
          <a:stretch/>
        </p:blipFill>
        <p:spPr>
          <a:xfrm>
            <a:off x="10953688" y="4790334"/>
            <a:ext cx="1627150" cy="2570355"/>
          </a:xfrm>
          <a:prstGeom prst="rect">
            <a:avLst/>
          </a:prstGeom>
        </p:spPr>
      </p:pic>
      <p:pic>
        <p:nvPicPr>
          <p:cNvPr id="52" name="Grafik 51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E4D14888-197C-283D-4B4E-014BBB68E8A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3" t="22112" r="33675" b="18453"/>
          <a:stretch/>
        </p:blipFill>
        <p:spPr>
          <a:xfrm>
            <a:off x="12561965" y="4786100"/>
            <a:ext cx="1617588" cy="2570353"/>
          </a:xfrm>
          <a:prstGeom prst="rect">
            <a:avLst/>
          </a:prstGeom>
        </p:spPr>
      </p:pic>
      <p:pic>
        <p:nvPicPr>
          <p:cNvPr id="54" name="Grafik 53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7A1A487F-55D4-7B18-8D80-4E486F0609F9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9" t="22169" r="33683" b="18246"/>
          <a:stretch/>
        </p:blipFill>
        <p:spPr>
          <a:xfrm>
            <a:off x="7549376" y="8034412"/>
            <a:ext cx="1795292" cy="2593952"/>
          </a:xfrm>
          <a:prstGeom prst="rect">
            <a:avLst/>
          </a:prstGeom>
        </p:spPr>
      </p:pic>
      <p:pic>
        <p:nvPicPr>
          <p:cNvPr id="56" name="Grafik 55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21776256-FC7B-1041-956A-F5C26A2DC25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1" t="22081" r="33813" b="18326"/>
          <a:stretch/>
        </p:blipFill>
        <p:spPr>
          <a:xfrm>
            <a:off x="9322827" y="8027934"/>
            <a:ext cx="1626135" cy="2600430"/>
          </a:xfrm>
          <a:prstGeom prst="rect">
            <a:avLst/>
          </a:prstGeom>
        </p:spPr>
      </p:pic>
      <p:pic>
        <p:nvPicPr>
          <p:cNvPr id="58" name="Grafik 57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4104D20B-EBC4-8B72-B259-1C1255E0FCB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1" t="22081" r="33857" b="18485"/>
          <a:stretch/>
        </p:blipFill>
        <p:spPr>
          <a:xfrm>
            <a:off x="10935481" y="8026986"/>
            <a:ext cx="1622961" cy="2593963"/>
          </a:xfrm>
          <a:prstGeom prst="rect">
            <a:avLst/>
          </a:prstGeom>
        </p:spPr>
      </p:pic>
      <p:pic>
        <p:nvPicPr>
          <p:cNvPr id="60" name="Grafik 59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6F5A14B9-74EA-351D-0FA6-0B0CC83CDBF6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9" t="22240" r="33674" b="18390"/>
          <a:stretch/>
        </p:blipFill>
        <p:spPr>
          <a:xfrm>
            <a:off x="12547538" y="8031227"/>
            <a:ext cx="1638585" cy="2593963"/>
          </a:xfrm>
          <a:prstGeom prst="rect">
            <a:avLst/>
          </a:prstGeom>
        </p:spPr>
      </p:pic>
      <p:sp>
        <p:nvSpPr>
          <p:cNvPr id="61" name="Textfeld 106">
            <a:extLst>
              <a:ext uri="{FF2B5EF4-FFF2-40B4-BE49-F238E27FC236}">
                <a16:creationId xmlns:a16="http://schemas.microsoft.com/office/drawing/2014/main" id="{E517F2DD-61BB-66A0-D2A2-F3D7CD081D1E}"/>
              </a:ext>
            </a:extLst>
          </p:cNvPr>
          <p:cNvSpPr txBox="1"/>
          <p:nvPr/>
        </p:nvSpPr>
        <p:spPr>
          <a:xfrm>
            <a:off x="294925" y="1181736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62" name="Textfeld 106">
            <a:extLst>
              <a:ext uri="{FF2B5EF4-FFF2-40B4-BE49-F238E27FC236}">
                <a16:creationId xmlns:a16="http://schemas.microsoft.com/office/drawing/2014/main" id="{7D829A58-2833-E803-411B-F5E80C00C77C}"/>
              </a:ext>
            </a:extLst>
          </p:cNvPr>
          <p:cNvSpPr txBox="1"/>
          <p:nvPr/>
        </p:nvSpPr>
        <p:spPr>
          <a:xfrm>
            <a:off x="1911854" y="1181736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63" name="Textfeld 106">
            <a:extLst>
              <a:ext uri="{FF2B5EF4-FFF2-40B4-BE49-F238E27FC236}">
                <a16:creationId xmlns:a16="http://schemas.microsoft.com/office/drawing/2014/main" id="{14BCA9AD-33E2-1622-E66D-4C0B9C12DF71}"/>
              </a:ext>
            </a:extLst>
          </p:cNvPr>
          <p:cNvSpPr txBox="1"/>
          <p:nvPr/>
        </p:nvSpPr>
        <p:spPr>
          <a:xfrm>
            <a:off x="3997788" y="1210671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64" name="Textfeld 106">
            <a:extLst>
              <a:ext uri="{FF2B5EF4-FFF2-40B4-BE49-F238E27FC236}">
                <a16:creationId xmlns:a16="http://schemas.microsoft.com/office/drawing/2014/main" id="{8FFBAC00-9D0B-D19E-708C-76F127CABC26}"/>
              </a:ext>
            </a:extLst>
          </p:cNvPr>
          <p:cNvSpPr txBox="1"/>
          <p:nvPr/>
        </p:nvSpPr>
        <p:spPr>
          <a:xfrm>
            <a:off x="5614717" y="1210671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68" name="Textfeld 106">
            <a:extLst>
              <a:ext uri="{FF2B5EF4-FFF2-40B4-BE49-F238E27FC236}">
                <a16:creationId xmlns:a16="http://schemas.microsoft.com/office/drawing/2014/main" id="{21705A47-9958-A486-F39F-6BA00D79E3DC}"/>
              </a:ext>
            </a:extLst>
          </p:cNvPr>
          <p:cNvSpPr txBox="1"/>
          <p:nvPr/>
        </p:nvSpPr>
        <p:spPr>
          <a:xfrm>
            <a:off x="253929" y="4432026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69" name="Textfeld 106">
            <a:extLst>
              <a:ext uri="{FF2B5EF4-FFF2-40B4-BE49-F238E27FC236}">
                <a16:creationId xmlns:a16="http://schemas.microsoft.com/office/drawing/2014/main" id="{8A6DEE5D-6EAE-867C-398A-391946C3A137}"/>
              </a:ext>
            </a:extLst>
          </p:cNvPr>
          <p:cNvSpPr txBox="1"/>
          <p:nvPr/>
        </p:nvSpPr>
        <p:spPr>
          <a:xfrm>
            <a:off x="1870858" y="4432026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70" name="Textfeld 106">
            <a:extLst>
              <a:ext uri="{FF2B5EF4-FFF2-40B4-BE49-F238E27FC236}">
                <a16:creationId xmlns:a16="http://schemas.microsoft.com/office/drawing/2014/main" id="{66B7288B-CD4B-E058-A46B-DA32B6A21094}"/>
              </a:ext>
            </a:extLst>
          </p:cNvPr>
          <p:cNvSpPr txBox="1"/>
          <p:nvPr/>
        </p:nvSpPr>
        <p:spPr>
          <a:xfrm>
            <a:off x="266783" y="7618390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71" name="Textfeld 106">
            <a:extLst>
              <a:ext uri="{FF2B5EF4-FFF2-40B4-BE49-F238E27FC236}">
                <a16:creationId xmlns:a16="http://schemas.microsoft.com/office/drawing/2014/main" id="{2CDC73DF-CA38-6A48-F676-751A7BCEF515}"/>
              </a:ext>
            </a:extLst>
          </p:cNvPr>
          <p:cNvSpPr txBox="1"/>
          <p:nvPr/>
        </p:nvSpPr>
        <p:spPr>
          <a:xfrm>
            <a:off x="1883712" y="7618390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72" name="Textfeld 106">
            <a:extLst>
              <a:ext uri="{FF2B5EF4-FFF2-40B4-BE49-F238E27FC236}">
                <a16:creationId xmlns:a16="http://schemas.microsoft.com/office/drawing/2014/main" id="{449FA9D5-4055-9663-2E57-014B185A2AC3}"/>
              </a:ext>
            </a:extLst>
          </p:cNvPr>
          <p:cNvSpPr txBox="1"/>
          <p:nvPr/>
        </p:nvSpPr>
        <p:spPr>
          <a:xfrm>
            <a:off x="3966498" y="7626315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73" name="Textfeld 106">
            <a:extLst>
              <a:ext uri="{FF2B5EF4-FFF2-40B4-BE49-F238E27FC236}">
                <a16:creationId xmlns:a16="http://schemas.microsoft.com/office/drawing/2014/main" id="{C92FE6D4-1018-4EFE-BD3B-1D1A1258C545}"/>
              </a:ext>
            </a:extLst>
          </p:cNvPr>
          <p:cNvSpPr txBox="1"/>
          <p:nvPr/>
        </p:nvSpPr>
        <p:spPr>
          <a:xfrm>
            <a:off x="5583427" y="7626315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74" name="Textfeld 106">
            <a:extLst>
              <a:ext uri="{FF2B5EF4-FFF2-40B4-BE49-F238E27FC236}">
                <a16:creationId xmlns:a16="http://schemas.microsoft.com/office/drawing/2014/main" id="{E0442087-30EC-B447-C3AF-E71DE2756128}"/>
              </a:ext>
            </a:extLst>
          </p:cNvPr>
          <p:cNvSpPr txBox="1"/>
          <p:nvPr/>
        </p:nvSpPr>
        <p:spPr>
          <a:xfrm>
            <a:off x="4047317" y="4449736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75" name="Textfeld 106">
            <a:extLst>
              <a:ext uri="{FF2B5EF4-FFF2-40B4-BE49-F238E27FC236}">
                <a16:creationId xmlns:a16="http://schemas.microsoft.com/office/drawing/2014/main" id="{8682951B-2DF2-5E20-7785-BB7063176B74}"/>
              </a:ext>
            </a:extLst>
          </p:cNvPr>
          <p:cNvSpPr txBox="1"/>
          <p:nvPr/>
        </p:nvSpPr>
        <p:spPr>
          <a:xfrm>
            <a:off x="5664246" y="4449736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76" name="Textfeld 106">
            <a:extLst>
              <a:ext uri="{FF2B5EF4-FFF2-40B4-BE49-F238E27FC236}">
                <a16:creationId xmlns:a16="http://schemas.microsoft.com/office/drawing/2014/main" id="{29F42CB0-F3B4-2B8F-83EB-E9BC57150653}"/>
              </a:ext>
            </a:extLst>
          </p:cNvPr>
          <p:cNvSpPr txBox="1"/>
          <p:nvPr/>
        </p:nvSpPr>
        <p:spPr>
          <a:xfrm>
            <a:off x="7812968" y="7626315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77" name="Textfeld 106">
            <a:extLst>
              <a:ext uri="{FF2B5EF4-FFF2-40B4-BE49-F238E27FC236}">
                <a16:creationId xmlns:a16="http://schemas.microsoft.com/office/drawing/2014/main" id="{508A6AA8-C79A-BE33-8DAA-589775DBC249}"/>
              </a:ext>
            </a:extLst>
          </p:cNvPr>
          <p:cNvSpPr txBox="1"/>
          <p:nvPr/>
        </p:nvSpPr>
        <p:spPr>
          <a:xfrm>
            <a:off x="9429897" y="7626315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3</a:t>
            </a:r>
          </a:p>
        </p:txBody>
      </p:sp>
      <p:sp>
        <p:nvSpPr>
          <p:cNvPr id="78" name="Textfeld 106">
            <a:extLst>
              <a:ext uri="{FF2B5EF4-FFF2-40B4-BE49-F238E27FC236}">
                <a16:creationId xmlns:a16="http://schemas.microsoft.com/office/drawing/2014/main" id="{91102C7B-9939-62D1-B84C-A63ABBE402A4}"/>
              </a:ext>
            </a:extLst>
          </p:cNvPr>
          <p:cNvSpPr txBox="1"/>
          <p:nvPr/>
        </p:nvSpPr>
        <p:spPr>
          <a:xfrm>
            <a:off x="10938640" y="7628436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4</a:t>
            </a:r>
          </a:p>
        </p:txBody>
      </p:sp>
      <p:sp>
        <p:nvSpPr>
          <p:cNvPr id="79" name="Textfeld 106">
            <a:extLst>
              <a:ext uri="{FF2B5EF4-FFF2-40B4-BE49-F238E27FC236}">
                <a16:creationId xmlns:a16="http://schemas.microsoft.com/office/drawing/2014/main" id="{8F3FF02E-C979-37FB-4CFA-7EE1DB34F71F}"/>
              </a:ext>
            </a:extLst>
          </p:cNvPr>
          <p:cNvSpPr txBox="1"/>
          <p:nvPr/>
        </p:nvSpPr>
        <p:spPr>
          <a:xfrm>
            <a:off x="12555569" y="7628436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5</a:t>
            </a:r>
          </a:p>
        </p:txBody>
      </p:sp>
      <p:sp>
        <p:nvSpPr>
          <p:cNvPr id="80" name="Textfeld 106">
            <a:extLst>
              <a:ext uri="{FF2B5EF4-FFF2-40B4-BE49-F238E27FC236}">
                <a16:creationId xmlns:a16="http://schemas.microsoft.com/office/drawing/2014/main" id="{43EC0207-4DE3-F5B0-E981-6EF69408201B}"/>
              </a:ext>
            </a:extLst>
          </p:cNvPr>
          <p:cNvSpPr txBox="1"/>
          <p:nvPr/>
        </p:nvSpPr>
        <p:spPr>
          <a:xfrm>
            <a:off x="7725314" y="4425089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81" name="Textfeld 106">
            <a:extLst>
              <a:ext uri="{FF2B5EF4-FFF2-40B4-BE49-F238E27FC236}">
                <a16:creationId xmlns:a16="http://schemas.microsoft.com/office/drawing/2014/main" id="{30DDBAD8-D4C7-1B5D-D9E1-39CA8C5EE0CA}"/>
              </a:ext>
            </a:extLst>
          </p:cNvPr>
          <p:cNvSpPr txBox="1"/>
          <p:nvPr/>
        </p:nvSpPr>
        <p:spPr>
          <a:xfrm>
            <a:off x="9342243" y="4425089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3</a:t>
            </a:r>
          </a:p>
        </p:txBody>
      </p:sp>
      <p:sp>
        <p:nvSpPr>
          <p:cNvPr id="82" name="Textfeld 106">
            <a:extLst>
              <a:ext uri="{FF2B5EF4-FFF2-40B4-BE49-F238E27FC236}">
                <a16:creationId xmlns:a16="http://schemas.microsoft.com/office/drawing/2014/main" id="{BE209370-218C-F291-C1D9-E00A41E8D450}"/>
              </a:ext>
            </a:extLst>
          </p:cNvPr>
          <p:cNvSpPr txBox="1"/>
          <p:nvPr/>
        </p:nvSpPr>
        <p:spPr>
          <a:xfrm>
            <a:off x="10850986" y="4427210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4</a:t>
            </a:r>
          </a:p>
        </p:txBody>
      </p:sp>
      <p:sp>
        <p:nvSpPr>
          <p:cNvPr id="83" name="Textfeld 106">
            <a:extLst>
              <a:ext uri="{FF2B5EF4-FFF2-40B4-BE49-F238E27FC236}">
                <a16:creationId xmlns:a16="http://schemas.microsoft.com/office/drawing/2014/main" id="{F5DFC801-2F7F-91EC-FBA6-4AAF1B3DB1B8}"/>
              </a:ext>
            </a:extLst>
          </p:cNvPr>
          <p:cNvSpPr txBox="1"/>
          <p:nvPr/>
        </p:nvSpPr>
        <p:spPr>
          <a:xfrm>
            <a:off x="12467915" y="4427210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5</a:t>
            </a:r>
          </a:p>
        </p:txBody>
      </p:sp>
      <p:sp>
        <p:nvSpPr>
          <p:cNvPr id="88" name="Textfeld 106">
            <a:extLst>
              <a:ext uri="{FF2B5EF4-FFF2-40B4-BE49-F238E27FC236}">
                <a16:creationId xmlns:a16="http://schemas.microsoft.com/office/drawing/2014/main" id="{7EF2058F-6CA3-7AF9-330F-0092DA9194D4}"/>
              </a:ext>
            </a:extLst>
          </p:cNvPr>
          <p:cNvSpPr txBox="1"/>
          <p:nvPr/>
        </p:nvSpPr>
        <p:spPr>
          <a:xfrm>
            <a:off x="7833630" y="1215675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89" name="Textfeld 106">
            <a:extLst>
              <a:ext uri="{FF2B5EF4-FFF2-40B4-BE49-F238E27FC236}">
                <a16:creationId xmlns:a16="http://schemas.microsoft.com/office/drawing/2014/main" id="{4CC62747-B0C3-B8BF-1FE6-75A6F77361E6}"/>
              </a:ext>
            </a:extLst>
          </p:cNvPr>
          <p:cNvSpPr txBox="1"/>
          <p:nvPr/>
        </p:nvSpPr>
        <p:spPr>
          <a:xfrm>
            <a:off x="9450559" y="1215675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3</a:t>
            </a:r>
          </a:p>
        </p:txBody>
      </p:sp>
      <p:sp>
        <p:nvSpPr>
          <p:cNvPr id="90" name="Textfeld 106">
            <a:extLst>
              <a:ext uri="{FF2B5EF4-FFF2-40B4-BE49-F238E27FC236}">
                <a16:creationId xmlns:a16="http://schemas.microsoft.com/office/drawing/2014/main" id="{89749DCD-627C-2B34-801B-DB5A4BA6C29C}"/>
              </a:ext>
            </a:extLst>
          </p:cNvPr>
          <p:cNvSpPr txBox="1"/>
          <p:nvPr/>
        </p:nvSpPr>
        <p:spPr>
          <a:xfrm>
            <a:off x="10959302" y="1217796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4</a:t>
            </a:r>
          </a:p>
        </p:txBody>
      </p:sp>
      <p:sp>
        <p:nvSpPr>
          <p:cNvPr id="91" name="Textfeld 106">
            <a:extLst>
              <a:ext uri="{FF2B5EF4-FFF2-40B4-BE49-F238E27FC236}">
                <a16:creationId xmlns:a16="http://schemas.microsoft.com/office/drawing/2014/main" id="{7A0A0223-2582-FE45-7988-DB6C0ABF7DC0}"/>
              </a:ext>
            </a:extLst>
          </p:cNvPr>
          <p:cNvSpPr txBox="1"/>
          <p:nvPr/>
        </p:nvSpPr>
        <p:spPr>
          <a:xfrm>
            <a:off x="12576231" y="1217796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5</a:t>
            </a:r>
          </a:p>
        </p:txBody>
      </p: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745F30E5-424D-A4CD-874F-808758E17D0F}"/>
              </a:ext>
            </a:extLst>
          </p:cNvPr>
          <p:cNvGrpSpPr/>
          <p:nvPr/>
        </p:nvGrpSpPr>
        <p:grpSpPr>
          <a:xfrm>
            <a:off x="294925" y="10941154"/>
            <a:ext cx="2794682" cy="782155"/>
            <a:chOff x="11606568" y="5881035"/>
            <a:chExt cx="2794682" cy="782155"/>
          </a:xfrm>
        </p:grpSpPr>
        <p:pic>
          <p:nvPicPr>
            <p:cNvPr id="93" name="Grafik 92" descr="Ein Bild, das Text, Screenshot, Software, Display enthält.&#10;&#10;Automatisch generierte Beschreibung">
              <a:extLst>
                <a:ext uri="{FF2B5EF4-FFF2-40B4-BE49-F238E27FC236}">
                  <a16:creationId xmlns:a16="http://schemas.microsoft.com/office/drawing/2014/main" id="{711CFEFC-9CC8-5DFF-46B4-D6F515586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7" t="32516" r="21764" b="60438"/>
            <a:stretch/>
          </p:blipFill>
          <p:spPr>
            <a:xfrm>
              <a:off x="11657827" y="5881036"/>
              <a:ext cx="2743423" cy="782154"/>
            </a:xfrm>
            <a:prstGeom prst="rect">
              <a:avLst/>
            </a:prstGeom>
          </p:spPr>
        </p:pic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E6C9425E-2EFC-6942-02AE-C583AA351887}"/>
                </a:ext>
              </a:extLst>
            </p:cNvPr>
            <p:cNvSpPr/>
            <p:nvPr/>
          </p:nvSpPr>
          <p:spPr>
            <a:xfrm>
              <a:off x="11606568" y="5881035"/>
              <a:ext cx="2743422" cy="73765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47040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12FBAC5-BD59-B78C-6DFE-2CD84E56B782}"/>
              </a:ext>
            </a:extLst>
          </p:cNvPr>
          <p:cNvGrpSpPr/>
          <p:nvPr/>
        </p:nvGrpSpPr>
        <p:grpSpPr>
          <a:xfrm>
            <a:off x="914399" y="2717510"/>
            <a:ext cx="7567210" cy="3430907"/>
            <a:chOff x="1549399" y="3614976"/>
            <a:chExt cx="7567210" cy="3430907"/>
          </a:xfrm>
        </p:grpSpPr>
        <p:pic>
          <p:nvPicPr>
            <p:cNvPr id="5" name="Grafik 4" descr="Ein Bild, das Text, Screenshot, Diagramm, Karte enthält.&#10;&#10;Automatisch generierte Beschreibung">
              <a:extLst>
                <a:ext uri="{FF2B5EF4-FFF2-40B4-BE49-F238E27FC236}">
                  <a16:creationId xmlns:a16="http://schemas.microsoft.com/office/drawing/2014/main" id="{0C666294-2C1C-A273-C720-03867E0B6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55" t="9764" r="36240" b="10953"/>
            <a:stretch/>
          </p:blipFill>
          <p:spPr>
            <a:xfrm>
              <a:off x="7270750" y="3617806"/>
              <a:ext cx="1845859" cy="3421091"/>
            </a:xfrm>
            <a:prstGeom prst="rect">
              <a:avLst/>
            </a:prstGeom>
          </p:spPr>
        </p:pic>
        <p:pic>
          <p:nvPicPr>
            <p:cNvPr id="7" name="Grafik 6" descr="Ein Bild, das Text, Screenshot, Diagramm, Karte enthält.&#10;&#10;Automatisch generierte Beschreibung">
              <a:extLst>
                <a:ext uri="{FF2B5EF4-FFF2-40B4-BE49-F238E27FC236}">
                  <a16:creationId xmlns:a16="http://schemas.microsoft.com/office/drawing/2014/main" id="{68C19E10-59EA-8CA5-B6D6-9DFDE986F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25" t="9780" r="36524" b="10825"/>
            <a:stretch/>
          </p:blipFill>
          <p:spPr>
            <a:xfrm>
              <a:off x="5447605" y="3622385"/>
              <a:ext cx="1824732" cy="3423498"/>
            </a:xfrm>
            <a:prstGeom prst="rect">
              <a:avLst/>
            </a:prstGeom>
          </p:spPr>
        </p:pic>
        <p:pic>
          <p:nvPicPr>
            <p:cNvPr id="9" name="Grafik 8" descr="Ein Bild, das Text, Screenshot, Diagramm, Grafiksoftware enthält.&#10;&#10;Automatisch generierte Beschreibung">
              <a:extLst>
                <a:ext uri="{FF2B5EF4-FFF2-40B4-BE49-F238E27FC236}">
                  <a16:creationId xmlns:a16="http://schemas.microsoft.com/office/drawing/2014/main" id="{7DFDBE23-712C-2CAB-A625-5ADFF9859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73" t="9526" r="34958" b="3170"/>
            <a:stretch/>
          </p:blipFill>
          <p:spPr>
            <a:xfrm>
              <a:off x="3606107" y="3614976"/>
              <a:ext cx="1839020" cy="3423498"/>
            </a:xfrm>
            <a:prstGeom prst="rect">
              <a:avLst/>
            </a:prstGeom>
          </p:spPr>
        </p:pic>
        <p:pic>
          <p:nvPicPr>
            <p:cNvPr id="11" name="Grafik 10" descr="Ein Bild, das Text, Screenshot, Software, Computersymbol enthält.&#10;&#10;Automatisch generierte Beschreibung">
              <a:extLst>
                <a:ext uri="{FF2B5EF4-FFF2-40B4-BE49-F238E27FC236}">
                  <a16:creationId xmlns:a16="http://schemas.microsoft.com/office/drawing/2014/main" id="{DEB2EC1E-CD03-5679-A8EE-A405BAB7B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86" t="9523" r="36458" b="11346"/>
            <a:stretch/>
          </p:blipFill>
          <p:spPr>
            <a:xfrm>
              <a:off x="1549399" y="3616034"/>
              <a:ext cx="2055282" cy="3416405"/>
            </a:xfrm>
            <a:prstGeom prst="rect">
              <a:avLst/>
            </a:prstGeom>
          </p:spPr>
        </p:pic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809596C6-B1D8-E455-4D81-8DC4FF931146}"/>
              </a:ext>
            </a:extLst>
          </p:cNvPr>
          <p:cNvSpPr txBox="1"/>
          <p:nvPr/>
        </p:nvSpPr>
        <p:spPr>
          <a:xfrm>
            <a:off x="1173159" y="2472606"/>
            <a:ext cx="7374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dirty="0"/>
              <a:t>Oetjen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B18B2EA-59C0-9495-DA06-27E9A76F9B57}"/>
              </a:ext>
            </a:extLst>
          </p:cNvPr>
          <p:cNvGrpSpPr/>
          <p:nvPr/>
        </p:nvGrpSpPr>
        <p:grpSpPr>
          <a:xfrm>
            <a:off x="914399" y="6134973"/>
            <a:ext cx="3946112" cy="3632335"/>
            <a:chOff x="914399" y="6728133"/>
            <a:chExt cx="3946112" cy="3632335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A84910CA-9C48-8FF4-AC81-E357DA900AAF}"/>
                </a:ext>
              </a:extLst>
            </p:cNvPr>
            <p:cNvGrpSpPr/>
            <p:nvPr/>
          </p:nvGrpSpPr>
          <p:grpSpPr>
            <a:xfrm>
              <a:off x="914399" y="6936970"/>
              <a:ext cx="3946112" cy="3423498"/>
              <a:chOff x="992071" y="7190317"/>
              <a:chExt cx="3946112" cy="3423498"/>
            </a:xfrm>
          </p:grpSpPr>
          <p:pic>
            <p:nvPicPr>
              <p:cNvPr id="13" name="Grafik 12" descr="Ein Bild, das Text, Screenshot, Diagramm, Karte enthält.&#10;&#10;Automatisch generierte Beschreibung">
                <a:extLst>
                  <a:ext uri="{FF2B5EF4-FFF2-40B4-BE49-F238E27FC236}">
                    <a16:creationId xmlns:a16="http://schemas.microsoft.com/office/drawing/2014/main" id="{5B78A70A-E6B9-22B8-8742-8A97AA54C9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08" t="9633" r="35762" b="11270"/>
              <a:stretch/>
            </p:blipFill>
            <p:spPr>
              <a:xfrm>
                <a:off x="3045890" y="7194979"/>
                <a:ext cx="1892293" cy="3408254"/>
              </a:xfrm>
              <a:prstGeom prst="rect">
                <a:avLst/>
              </a:prstGeom>
            </p:spPr>
          </p:pic>
          <p:pic>
            <p:nvPicPr>
              <p:cNvPr id="15" name="Grafik 14" descr="Ein Bild, das Text, Screenshot, Diagramm, Software enthält.&#10;&#10;Automatisch generierte Beschreibung">
                <a:extLst>
                  <a:ext uri="{FF2B5EF4-FFF2-40B4-BE49-F238E27FC236}">
                    <a16:creationId xmlns:a16="http://schemas.microsoft.com/office/drawing/2014/main" id="{CD2B6255-408B-45D5-FE74-6DE62A4CC0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412" t="9526" r="36379" b="11016"/>
              <a:stretch/>
            </p:blipFill>
            <p:spPr>
              <a:xfrm>
                <a:off x="992071" y="7190317"/>
                <a:ext cx="2055281" cy="3423498"/>
              </a:xfrm>
              <a:prstGeom prst="rect">
                <a:avLst/>
              </a:prstGeom>
            </p:spPr>
          </p:pic>
        </p:grp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1925587-1C31-ADC5-8C3F-DFCD89B0A56B}"/>
                </a:ext>
              </a:extLst>
            </p:cNvPr>
            <p:cNvSpPr txBox="1"/>
            <p:nvPr/>
          </p:nvSpPr>
          <p:spPr>
            <a:xfrm>
              <a:off x="1122774" y="6728133"/>
              <a:ext cx="373773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000" dirty="0"/>
                <a:t>Hofer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6C7DD55-4A57-C52E-2B6E-8A56C1F74382}"/>
              </a:ext>
            </a:extLst>
          </p:cNvPr>
          <p:cNvGrpSpPr/>
          <p:nvPr/>
        </p:nvGrpSpPr>
        <p:grpSpPr>
          <a:xfrm>
            <a:off x="8709975" y="2523431"/>
            <a:ext cx="3942291" cy="3624986"/>
            <a:chOff x="5023499" y="6736915"/>
            <a:chExt cx="3942291" cy="3624986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2DE4CA69-45D6-447E-27F5-37D3FDFD2452}"/>
                </a:ext>
              </a:extLst>
            </p:cNvPr>
            <p:cNvGrpSpPr/>
            <p:nvPr/>
          </p:nvGrpSpPr>
          <p:grpSpPr>
            <a:xfrm>
              <a:off x="5023499" y="6936970"/>
              <a:ext cx="3942291" cy="3424931"/>
              <a:chOff x="5659969" y="7196081"/>
              <a:chExt cx="3942291" cy="3424931"/>
            </a:xfrm>
          </p:grpSpPr>
          <p:pic>
            <p:nvPicPr>
              <p:cNvPr id="17" name="Grafik 16" descr="Ein Bild, das Text, Screenshot, Software, Diagramm enthält.&#10;&#10;Automatisch generierte Beschreibung">
                <a:extLst>
                  <a:ext uri="{FF2B5EF4-FFF2-40B4-BE49-F238E27FC236}">
                    <a16:creationId xmlns:a16="http://schemas.microsoft.com/office/drawing/2014/main" id="{23DC2896-9FB8-6A09-D5E7-7B70350E73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370" t="10370" r="36417" b="11175"/>
              <a:stretch/>
            </p:blipFill>
            <p:spPr>
              <a:xfrm>
                <a:off x="5659969" y="7233920"/>
                <a:ext cx="2055281" cy="3379895"/>
              </a:xfrm>
              <a:prstGeom prst="rect">
                <a:avLst/>
              </a:prstGeom>
            </p:spPr>
          </p:pic>
          <p:pic>
            <p:nvPicPr>
              <p:cNvPr id="19" name="Grafik 18" descr="Ein Bild, das Text, Screenshot, Grafiksoftware, Software enthält.&#10;&#10;Automatisch generierte Beschreibung">
                <a:extLst>
                  <a:ext uri="{FF2B5EF4-FFF2-40B4-BE49-F238E27FC236}">
                    <a16:creationId xmlns:a16="http://schemas.microsoft.com/office/drawing/2014/main" id="{FDDDDC66-C0C8-3C40-0C43-CCDAF227A8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078" t="9463" r="35762" b="10952"/>
              <a:stretch/>
            </p:blipFill>
            <p:spPr>
              <a:xfrm>
                <a:off x="7709967" y="7196081"/>
                <a:ext cx="1892293" cy="3424931"/>
              </a:xfrm>
              <a:prstGeom prst="rect">
                <a:avLst/>
              </a:prstGeom>
            </p:spPr>
          </p:pic>
        </p:grp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9707004A-1A9F-2B80-FC0B-22E368DDA3E4}"/>
                </a:ext>
              </a:extLst>
            </p:cNvPr>
            <p:cNvSpPr txBox="1"/>
            <p:nvPr/>
          </p:nvSpPr>
          <p:spPr>
            <a:xfrm>
              <a:off x="5094908" y="6736915"/>
              <a:ext cx="373773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000" dirty="0"/>
                <a:t>HIV</a:t>
              </a:r>
            </a:p>
          </p:txBody>
        </p:sp>
      </p:grpSp>
      <p:pic>
        <p:nvPicPr>
          <p:cNvPr id="36" name="Grafik 3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5546958-3748-6E76-DA1E-5A37DA837A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1" t="10400" r="39625" b="18405"/>
          <a:stretch/>
        </p:blipFill>
        <p:spPr>
          <a:xfrm>
            <a:off x="7044991" y="9109251"/>
            <a:ext cx="1502544" cy="2302728"/>
          </a:xfrm>
          <a:prstGeom prst="rect">
            <a:avLst/>
          </a:prstGeom>
        </p:spPr>
      </p:pic>
      <p:pic>
        <p:nvPicPr>
          <p:cNvPr id="38" name="Grafik 37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B6001B63-5195-74DE-B0A5-66647ABDAA3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7" t="10400" r="41230" b="24841"/>
          <a:stretch/>
        </p:blipFill>
        <p:spPr>
          <a:xfrm>
            <a:off x="5420181" y="9109251"/>
            <a:ext cx="1489343" cy="2302728"/>
          </a:xfrm>
          <a:prstGeom prst="rect">
            <a:avLst/>
          </a:prstGeom>
        </p:spPr>
      </p:pic>
      <p:pic>
        <p:nvPicPr>
          <p:cNvPr id="40" name="Grafik 39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34631C8C-C3FC-CF41-B63A-9C388586D56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5" t="10321" r="40117" b="18088"/>
          <a:stretch/>
        </p:blipFill>
        <p:spPr>
          <a:xfrm>
            <a:off x="9145888" y="6400730"/>
            <a:ext cx="1504364" cy="2302728"/>
          </a:xfrm>
          <a:prstGeom prst="rect">
            <a:avLst/>
          </a:prstGeom>
        </p:spPr>
      </p:pic>
      <p:pic>
        <p:nvPicPr>
          <p:cNvPr id="42" name="Grafik 41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16D16DE5-6697-134E-8B77-F84E62974D9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5" t="10544" r="41231" b="24810"/>
          <a:stretch/>
        </p:blipFill>
        <p:spPr>
          <a:xfrm>
            <a:off x="10712147" y="6413468"/>
            <a:ext cx="1492097" cy="2289990"/>
          </a:xfrm>
          <a:prstGeom prst="rect">
            <a:avLst/>
          </a:prstGeom>
        </p:spPr>
      </p:pic>
      <p:pic>
        <p:nvPicPr>
          <p:cNvPr id="44" name="Grafik 43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C99BB2A2-86FD-8521-323F-4C972F381CF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5" t="10559" r="40117" b="18247"/>
          <a:stretch/>
        </p:blipFill>
        <p:spPr>
          <a:xfrm>
            <a:off x="5420181" y="6393744"/>
            <a:ext cx="1512759" cy="2302728"/>
          </a:xfrm>
          <a:prstGeom prst="rect">
            <a:avLst/>
          </a:prstGeom>
        </p:spPr>
      </p:pic>
      <p:pic>
        <p:nvPicPr>
          <p:cNvPr id="46" name="Grafik 45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5F060F1D-43BA-AB4C-8386-45C083829D4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1" t="11036" r="39763" b="18644"/>
          <a:stretch/>
        </p:blipFill>
        <p:spPr>
          <a:xfrm>
            <a:off x="7135122" y="6406482"/>
            <a:ext cx="1504594" cy="2289990"/>
          </a:xfrm>
          <a:prstGeom prst="rect">
            <a:avLst/>
          </a:prstGeom>
        </p:spPr>
      </p:pic>
      <p:pic>
        <p:nvPicPr>
          <p:cNvPr id="48" name="Grafik 4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34D4B12-47B6-18F1-A0FA-7CDE40242F3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6" t="46285" r="25126" b="42005"/>
          <a:stretch/>
        </p:blipFill>
        <p:spPr>
          <a:xfrm>
            <a:off x="8859410" y="9412360"/>
            <a:ext cx="1169410" cy="657827"/>
          </a:xfrm>
          <a:prstGeom prst="rect">
            <a:avLst/>
          </a:prstGeom>
        </p:spPr>
      </p:pic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79B11AD7-A807-B5C2-6F66-1FD821B2472D}"/>
              </a:ext>
            </a:extLst>
          </p:cNvPr>
          <p:cNvGrpSpPr/>
          <p:nvPr/>
        </p:nvGrpSpPr>
        <p:grpSpPr>
          <a:xfrm>
            <a:off x="1122774" y="10081227"/>
            <a:ext cx="2794682" cy="782155"/>
            <a:chOff x="11606568" y="5881035"/>
            <a:chExt cx="2794682" cy="782155"/>
          </a:xfrm>
        </p:grpSpPr>
        <p:pic>
          <p:nvPicPr>
            <p:cNvPr id="50" name="Grafik 49" descr="Ein Bild, das Text, Screenshot, Software, Display enthält.&#10;&#10;Automatisch generierte Beschreibung">
              <a:extLst>
                <a:ext uri="{FF2B5EF4-FFF2-40B4-BE49-F238E27FC236}">
                  <a16:creationId xmlns:a16="http://schemas.microsoft.com/office/drawing/2014/main" id="{1B5CE310-39A9-9068-8C54-9540F419A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7" t="32516" r="21764" b="60438"/>
            <a:stretch/>
          </p:blipFill>
          <p:spPr>
            <a:xfrm>
              <a:off x="11657827" y="5881036"/>
              <a:ext cx="2743423" cy="782154"/>
            </a:xfrm>
            <a:prstGeom prst="rect">
              <a:avLst/>
            </a:prstGeom>
          </p:spPr>
        </p:pic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08634AC0-6822-0E7A-CE61-C5D6A09E2C43}"/>
                </a:ext>
              </a:extLst>
            </p:cNvPr>
            <p:cNvSpPr/>
            <p:nvPr/>
          </p:nvSpPr>
          <p:spPr>
            <a:xfrm>
              <a:off x="11606568" y="5881035"/>
              <a:ext cx="2743422" cy="73765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DF54F918-F337-F02C-B197-57A0C7BE196B}"/>
              </a:ext>
            </a:extLst>
          </p:cNvPr>
          <p:cNvSpPr txBox="1"/>
          <p:nvPr/>
        </p:nvSpPr>
        <p:spPr>
          <a:xfrm>
            <a:off x="5154025" y="11411979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lv1 </a:t>
            </a:r>
            <a:endParaRPr lang="de-DE" sz="12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28AEE82-E79F-737F-BE0B-0E823FA056A8}"/>
              </a:ext>
            </a:extLst>
          </p:cNvPr>
          <p:cNvSpPr txBox="1"/>
          <p:nvPr/>
        </p:nvSpPr>
        <p:spPr>
          <a:xfrm>
            <a:off x="6322264" y="11411979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lv2 </a:t>
            </a:r>
            <a:endParaRPr lang="de-DE" sz="12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E005BAD-D418-4679-20C4-DF7EEC9802D4}"/>
              </a:ext>
            </a:extLst>
          </p:cNvPr>
          <p:cNvSpPr txBox="1"/>
          <p:nvPr/>
        </p:nvSpPr>
        <p:spPr>
          <a:xfrm>
            <a:off x="6769251" y="11411979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lv1 </a:t>
            </a:r>
            <a:endParaRPr lang="de-DE" sz="12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3896ADB-C39A-9810-7B9F-5C383C7727AF}"/>
              </a:ext>
            </a:extLst>
          </p:cNvPr>
          <p:cNvSpPr txBox="1"/>
          <p:nvPr/>
        </p:nvSpPr>
        <p:spPr>
          <a:xfrm>
            <a:off x="7968526" y="11411979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lv2 </a:t>
            </a:r>
            <a:endParaRPr lang="de-DE" sz="1200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E61995D-438E-DF02-E6D3-B4659AE859D2}"/>
              </a:ext>
            </a:extLst>
          </p:cNvPr>
          <p:cNvSpPr txBox="1"/>
          <p:nvPr/>
        </p:nvSpPr>
        <p:spPr>
          <a:xfrm>
            <a:off x="8859410" y="8737908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lv1 </a:t>
            </a:r>
            <a:endParaRPr lang="de-DE" sz="1200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CF40A593-9CDB-A869-0094-C177B32AB1E6}"/>
              </a:ext>
            </a:extLst>
          </p:cNvPr>
          <p:cNvSpPr txBox="1"/>
          <p:nvPr/>
        </p:nvSpPr>
        <p:spPr>
          <a:xfrm>
            <a:off x="10108050" y="8737908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lv2 </a:t>
            </a:r>
            <a:endParaRPr lang="de-DE" sz="1200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749434EB-A81E-F20D-59E3-F61AB2515282}"/>
              </a:ext>
            </a:extLst>
          </p:cNvPr>
          <p:cNvSpPr txBox="1"/>
          <p:nvPr/>
        </p:nvSpPr>
        <p:spPr>
          <a:xfrm>
            <a:off x="10474636" y="8737908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lv1 </a:t>
            </a:r>
            <a:endParaRPr lang="de-DE" sz="12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7E43112E-0E72-ECCD-7D11-2E39232F5CA8}"/>
              </a:ext>
            </a:extLst>
          </p:cNvPr>
          <p:cNvSpPr txBox="1"/>
          <p:nvPr/>
        </p:nvSpPr>
        <p:spPr>
          <a:xfrm>
            <a:off x="11673911" y="8737908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lv2 </a:t>
            </a:r>
            <a:endParaRPr lang="de-DE" sz="12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F6A93CE5-EB50-EF08-07A6-D3501BFE4E66}"/>
              </a:ext>
            </a:extLst>
          </p:cNvPr>
          <p:cNvSpPr txBox="1"/>
          <p:nvPr/>
        </p:nvSpPr>
        <p:spPr>
          <a:xfrm>
            <a:off x="5082640" y="8671786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lv2 </a:t>
            </a:r>
            <a:endParaRPr lang="de-DE" sz="12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BB299195-4A42-B5EB-DECB-6D793C3EFAFE}"/>
              </a:ext>
            </a:extLst>
          </p:cNvPr>
          <p:cNvSpPr txBox="1"/>
          <p:nvPr/>
        </p:nvSpPr>
        <p:spPr>
          <a:xfrm>
            <a:off x="5465212" y="8671786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lv3 </a:t>
            </a:r>
            <a:endParaRPr lang="de-DE" sz="1200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2B312BBE-B9EA-D724-5DE3-E602F5743E03}"/>
              </a:ext>
            </a:extLst>
          </p:cNvPr>
          <p:cNvSpPr txBox="1"/>
          <p:nvPr/>
        </p:nvSpPr>
        <p:spPr>
          <a:xfrm>
            <a:off x="5927842" y="8664124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lv4 </a:t>
            </a:r>
            <a:endParaRPr lang="de-DE" sz="1200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606582B8-EADD-33BA-47E3-45DEB47BFF4E}"/>
              </a:ext>
            </a:extLst>
          </p:cNvPr>
          <p:cNvSpPr txBox="1"/>
          <p:nvPr/>
        </p:nvSpPr>
        <p:spPr>
          <a:xfrm>
            <a:off x="6278070" y="8664800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lv5 </a:t>
            </a:r>
            <a:endParaRPr lang="de-DE" sz="1200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DE89FA70-3E42-B985-98CA-FF4A158A2DBB}"/>
              </a:ext>
            </a:extLst>
          </p:cNvPr>
          <p:cNvSpPr txBox="1"/>
          <p:nvPr/>
        </p:nvSpPr>
        <p:spPr>
          <a:xfrm>
            <a:off x="7267086" y="8704436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lv3 </a:t>
            </a:r>
            <a:endParaRPr lang="de-DE" sz="1200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F6F19667-F2D2-4658-EEE5-D60E8DD9966F}"/>
              </a:ext>
            </a:extLst>
          </p:cNvPr>
          <p:cNvSpPr txBox="1"/>
          <p:nvPr/>
        </p:nvSpPr>
        <p:spPr>
          <a:xfrm>
            <a:off x="7729716" y="8696774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lv4 </a:t>
            </a:r>
            <a:endParaRPr lang="de-DE" sz="1200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E1BA1FF9-CD98-59B1-AF5E-7621DD74F7BD}"/>
              </a:ext>
            </a:extLst>
          </p:cNvPr>
          <p:cNvSpPr txBox="1"/>
          <p:nvPr/>
        </p:nvSpPr>
        <p:spPr>
          <a:xfrm>
            <a:off x="8079944" y="8697450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lv5 </a:t>
            </a:r>
            <a:endParaRPr lang="de-DE" sz="1200" dirty="0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9A05DC90-9E4F-8CC8-081B-E1D6B4D1086E}"/>
              </a:ext>
            </a:extLst>
          </p:cNvPr>
          <p:cNvSpPr txBox="1"/>
          <p:nvPr/>
        </p:nvSpPr>
        <p:spPr>
          <a:xfrm>
            <a:off x="6859613" y="8704436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lv2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01796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E60F06C2-2D1A-5176-59DA-3DF7C8F04A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6" t="16873" r="19091" b="6073"/>
          <a:stretch/>
        </p:blipFill>
        <p:spPr>
          <a:xfrm>
            <a:off x="298901" y="646970"/>
            <a:ext cx="5299259" cy="4220127"/>
          </a:xfrm>
          <a:prstGeom prst="rect">
            <a:avLst/>
          </a:prstGeom>
        </p:spPr>
      </p:pic>
      <p:pic>
        <p:nvPicPr>
          <p:cNvPr id="5" name="Grafik 4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C0D4D087-D54E-60C5-81FC-2E240F71EA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4" t="35496" r="30656" b="30106"/>
          <a:stretch/>
        </p:blipFill>
        <p:spPr>
          <a:xfrm>
            <a:off x="298901" y="5053869"/>
            <a:ext cx="6642793" cy="4220127"/>
          </a:xfrm>
          <a:prstGeom prst="rect">
            <a:avLst/>
          </a:prstGeom>
        </p:spPr>
      </p:pic>
      <p:pic>
        <p:nvPicPr>
          <p:cNvPr id="6" name="Grafik 5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A75F6D4A-98E7-54F8-3729-1C722469CF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3" t="17851" r="22184" b="12513"/>
          <a:stretch/>
        </p:blipFill>
        <p:spPr>
          <a:xfrm>
            <a:off x="6560483" y="794115"/>
            <a:ext cx="4906951" cy="3999409"/>
          </a:xfrm>
          <a:prstGeom prst="rect">
            <a:avLst/>
          </a:prstGeom>
        </p:spPr>
      </p:pic>
      <p:pic>
        <p:nvPicPr>
          <p:cNvPr id="7" name="Grafik 6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83DB371D-ADDB-5A94-4DB3-7C021F063D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2" t="7053" r="10183" b="2123"/>
          <a:stretch/>
        </p:blipFill>
        <p:spPr>
          <a:xfrm>
            <a:off x="7163343" y="5898222"/>
            <a:ext cx="3899914" cy="2743308"/>
          </a:xfrm>
          <a:prstGeom prst="rect">
            <a:avLst/>
          </a:prstGeom>
        </p:spPr>
      </p:pic>
      <p:pic>
        <p:nvPicPr>
          <p:cNvPr id="8" name="Grafik 7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D8D66899-930A-5BF5-588B-6F5093DA33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1" t="20523" r="20069" b="15111"/>
          <a:stretch/>
        </p:blipFill>
        <p:spPr>
          <a:xfrm>
            <a:off x="11282000" y="5898222"/>
            <a:ext cx="3993993" cy="2743308"/>
          </a:xfrm>
          <a:prstGeom prst="rect">
            <a:avLst/>
          </a:prstGeom>
        </p:spPr>
      </p:pic>
      <p:pic>
        <p:nvPicPr>
          <p:cNvPr id="9" name="Grafik 8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5B05539-A198-7973-D566-64D3748B05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4" t="7823" r="8914" b="1930"/>
          <a:stretch/>
        </p:blipFill>
        <p:spPr>
          <a:xfrm>
            <a:off x="298901" y="9746230"/>
            <a:ext cx="3942408" cy="2743308"/>
          </a:xfrm>
          <a:prstGeom prst="rect">
            <a:avLst/>
          </a:prstGeom>
        </p:spPr>
      </p:pic>
      <p:pic>
        <p:nvPicPr>
          <p:cNvPr id="10" name="Grafik 9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0C011FBC-120D-CC43-32B9-5FE0CF2C487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3" t="20399" r="20069" b="15047"/>
          <a:stretch/>
        </p:blipFill>
        <p:spPr>
          <a:xfrm>
            <a:off x="4545375" y="9746228"/>
            <a:ext cx="3955077" cy="2743309"/>
          </a:xfrm>
          <a:prstGeom prst="rect">
            <a:avLst/>
          </a:prstGeom>
        </p:spPr>
      </p:pic>
      <p:pic>
        <p:nvPicPr>
          <p:cNvPr id="11" name="Grafik 10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C5027C6F-3D95-A47D-E9FF-AC12266D109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8" t="20399" r="20229" b="14998"/>
          <a:stretch/>
        </p:blipFill>
        <p:spPr>
          <a:xfrm>
            <a:off x="8804518" y="9746228"/>
            <a:ext cx="4047421" cy="2816881"/>
          </a:xfrm>
          <a:prstGeom prst="rect">
            <a:avLst/>
          </a:prstGeom>
        </p:spPr>
      </p:pic>
      <p:pic>
        <p:nvPicPr>
          <p:cNvPr id="12" name="Grafik 11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E8F2B1C3-24BA-F587-CC6D-A9077D0022A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7" t="20399" r="20149" b="14998"/>
          <a:stretch/>
        </p:blipFill>
        <p:spPr>
          <a:xfrm>
            <a:off x="13278997" y="9746228"/>
            <a:ext cx="4044242" cy="2816881"/>
          </a:xfrm>
          <a:prstGeom prst="rect">
            <a:avLst/>
          </a:prstGeom>
        </p:spPr>
      </p:pic>
      <p:pic>
        <p:nvPicPr>
          <p:cNvPr id="13" name="Grafik 12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1A306AAF-4E31-97C9-56FA-A1D9DBFBF81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3" t="20399" r="20112" b="15058"/>
          <a:stretch/>
        </p:blipFill>
        <p:spPr>
          <a:xfrm>
            <a:off x="17750297" y="9746228"/>
            <a:ext cx="4062326" cy="2816881"/>
          </a:xfrm>
          <a:prstGeom prst="rect">
            <a:avLst/>
          </a:prstGeom>
        </p:spPr>
      </p:pic>
      <p:pic>
        <p:nvPicPr>
          <p:cNvPr id="14" name="Grafik 1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D6BF661C-CF30-315A-3C02-4BEE1C209ED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17851" r="21919" b="12995"/>
          <a:stretch/>
        </p:blipFill>
        <p:spPr>
          <a:xfrm>
            <a:off x="11952528" y="794115"/>
            <a:ext cx="5130012" cy="411985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DE6A07F-A8D8-7A20-33D0-0C30966DDB94}"/>
              </a:ext>
            </a:extLst>
          </p:cNvPr>
          <p:cNvSpPr txBox="1"/>
          <p:nvPr/>
        </p:nvSpPr>
        <p:spPr>
          <a:xfrm>
            <a:off x="15870697" y="6943399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A</a:t>
            </a:r>
          </a:p>
        </p:txBody>
      </p:sp>
      <p:pic>
        <p:nvPicPr>
          <p:cNvPr id="3" name="Grafik 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36F1F06-FCDC-5F12-4683-CA155074F0D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7" t="8452" r="17288" b="2205"/>
          <a:stretch/>
        </p:blipFill>
        <p:spPr>
          <a:xfrm>
            <a:off x="17417625" y="775871"/>
            <a:ext cx="4394998" cy="423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59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B0732AA-7C0D-E314-EA4F-A51689045209}"/>
              </a:ext>
            </a:extLst>
          </p:cNvPr>
          <p:cNvGrpSpPr/>
          <p:nvPr/>
        </p:nvGrpSpPr>
        <p:grpSpPr>
          <a:xfrm>
            <a:off x="411072" y="361785"/>
            <a:ext cx="10534978" cy="5612140"/>
            <a:chOff x="943509" y="2063263"/>
            <a:chExt cx="10534978" cy="5612140"/>
          </a:xfrm>
        </p:grpSpPr>
        <p:pic>
          <p:nvPicPr>
            <p:cNvPr id="4" name="Grafik 3" descr="Ein Bild, das Text, Screenshot, Software, Computersymbol enthält.&#10;&#10;Automatisch generierte Beschreibung">
              <a:extLst>
                <a:ext uri="{FF2B5EF4-FFF2-40B4-BE49-F238E27FC236}">
                  <a16:creationId xmlns:a16="http://schemas.microsoft.com/office/drawing/2014/main" id="{F523833F-BDAE-EC8C-875F-D1379F9A9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42" t="13229" r="33121" b="5468"/>
            <a:stretch/>
          </p:blipFill>
          <p:spPr>
            <a:xfrm rot="16200000">
              <a:off x="3346827" y="-340055"/>
              <a:ext cx="5242808" cy="10049443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05474D45-2383-C5CF-6310-9FBEEB106946}"/>
                </a:ext>
              </a:extLst>
            </p:cNvPr>
            <p:cNvSpPr txBox="1"/>
            <p:nvPr/>
          </p:nvSpPr>
          <p:spPr>
            <a:xfrm>
              <a:off x="124962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1 </a:t>
              </a:r>
              <a:endParaRPr lang="de-DE" dirty="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BE2712E-FE02-25DE-CE0F-77AE8D225655}"/>
                </a:ext>
              </a:extLst>
            </p:cNvPr>
            <p:cNvSpPr txBox="1"/>
            <p:nvPr/>
          </p:nvSpPr>
          <p:spPr>
            <a:xfrm>
              <a:off x="247898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2 </a:t>
              </a:r>
              <a:endParaRPr lang="de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4CF4031-396E-3853-479F-625657BC06A9}"/>
                </a:ext>
              </a:extLst>
            </p:cNvPr>
            <p:cNvSpPr txBox="1"/>
            <p:nvPr/>
          </p:nvSpPr>
          <p:spPr>
            <a:xfrm>
              <a:off x="372866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1 </a:t>
              </a:r>
              <a:endParaRPr lang="de-DE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23ED42DE-4BD1-C4CD-13DB-689297A7F6CD}"/>
                </a:ext>
              </a:extLst>
            </p:cNvPr>
            <p:cNvSpPr txBox="1"/>
            <p:nvPr/>
          </p:nvSpPr>
          <p:spPr>
            <a:xfrm>
              <a:off x="495802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2 </a:t>
              </a:r>
              <a:endParaRPr lang="de-DE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2D3165E-C558-59E5-E818-CD7302C4087F}"/>
                </a:ext>
              </a:extLst>
            </p:cNvPr>
            <p:cNvSpPr txBox="1"/>
            <p:nvPr/>
          </p:nvSpPr>
          <p:spPr>
            <a:xfrm>
              <a:off x="621786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2 </a:t>
              </a:r>
              <a:endParaRPr lang="de-DE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27DEA1D-C5B4-F5BF-B327-A89A5918BABF}"/>
                </a:ext>
              </a:extLst>
            </p:cNvPr>
            <p:cNvSpPr txBox="1"/>
            <p:nvPr/>
          </p:nvSpPr>
          <p:spPr>
            <a:xfrm>
              <a:off x="744722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3 </a:t>
              </a:r>
              <a:endParaRPr lang="de-DE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B28CD45-0C02-1BCF-3F5B-8A1DCD08D930}"/>
                </a:ext>
              </a:extLst>
            </p:cNvPr>
            <p:cNvSpPr txBox="1"/>
            <p:nvPr/>
          </p:nvSpPr>
          <p:spPr>
            <a:xfrm>
              <a:off x="869690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4 </a:t>
              </a:r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1F2D7281-6422-3D17-0038-8A78F3CDA532}"/>
                </a:ext>
              </a:extLst>
            </p:cNvPr>
            <p:cNvSpPr txBox="1"/>
            <p:nvPr/>
          </p:nvSpPr>
          <p:spPr>
            <a:xfrm>
              <a:off x="992626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5 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F68D88A-C727-E28F-B6D2-60F9503F272B}"/>
                </a:ext>
              </a:extLst>
            </p:cNvPr>
            <p:cNvSpPr txBox="1"/>
            <p:nvPr/>
          </p:nvSpPr>
          <p:spPr>
            <a:xfrm>
              <a:off x="10923921" y="7038339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0.0 </a:t>
              </a:r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DC48EE-B88B-DB6C-6D43-369389021690}"/>
                </a:ext>
              </a:extLst>
            </p:cNvPr>
            <p:cNvSpPr txBox="1"/>
            <p:nvPr/>
          </p:nvSpPr>
          <p:spPr>
            <a:xfrm>
              <a:off x="10923921" y="6062979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0.2 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CB044B9-4DF5-2E0B-A154-4E8D084DD374}"/>
                </a:ext>
              </a:extLst>
            </p:cNvPr>
            <p:cNvSpPr txBox="1"/>
            <p:nvPr/>
          </p:nvSpPr>
          <p:spPr>
            <a:xfrm>
              <a:off x="10923921" y="5067299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0.4 </a:t>
              </a:r>
              <a:endParaRPr lang="de-DE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40DF1EC-4E09-D4C2-613B-3C2F1A65FB90}"/>
                </a:ext>
              </a:extLst>
            </p:cNvPr>
            <p:cNvSpPr txBox="1"/>
            <p:nvPr/>
          </p:nvSpPr>
          <p:spPr>
            <a:xfrm>
              <a:off x="10923921" y="4091939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0.6 </a:t>
              </a:r>
              <a:endParaRPr lang="de-DE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DEF5E6D-EA79-246F-DAD7-8DB34C2817F9}"/>
                </a:ext>
              </a:extLst>
            </p:cNvPr>
            <p:cNvSpPr txBox="1"/>
            <p:nvPr/>
          </p:nvSpPr>
          <p:spPr>
            <a:xfrm>
              <a:off x="10901288" y="3096259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0.8 </a:t>
              </a:r>
              <a:endParaRPr lang="de-DE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10A771F-EE84-7CF7-2EE6-CCA89D1E9043}"/>
                </a:ext>
              </a:extLst>
            </p:cNvPr>
            <p:cNvSpPr txBox="1"/>
            <p:nvPr/>
          </p:nvSpPr>
          <p:spPr>
            <a:xfrm>
              <a:off x="10901288" y="2120899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1.0 </a:t>
              </a:r>
              <a:endParaRPr lang="de-DE" dirty="0"/>
            </a:p>
          </p:txBody>
        </p:sp>
      </p:grp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198EDE22-CAB2-2D1D-784A-3DF6FE4BE69C}"/>
              </a:ext>
            </a:extLst>
          </p:cNvPr>
          <p:cNvCxnSpPr>
            <a:cxnSpLocks/>
          </p:cNvCxnSpPr>
          <p:nvPr/>
        </p:nvCxnSpPr>
        <p:spPr>
          <a:xfrm flipV="1">
            <a:off x="2940174" y="419421"/>
            <a:ext cx="0" cy="51017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F9D30E4-28C7-C606-2103-1AB19ECF15CD}"/>
              </a:ext>
            </a:extLst>
          </p:cNvPr>
          <p:cNvCxnSpPr>
            <a:cxnSpLocks/>
          </p:cNvCxnSpPr>
          <p:nvPr/>
        </p:nvCxnSpPr>
        <p:spPr>
          <a:xfrm flipV="1">
            <a:off x="5430660" y="419421"/>
            <a:ext cx="0" cy="51017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3B06D5C-0856-AA7F-7F53-4B6F1D376927}"/>
              </a:ext>
            </a:extLst>
          </p:cNvPr>
          <p:cNvSpPr txBox="1"/>
          <p:nvPr/>
        </p:nvSpPr>
        <p:spPr>
          <a:xfrm>
            <a:off x="717185" y="6033689"/>
            <a:ext cx="1954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FACS Hofer (1)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1791C06-1D6D-AD30-1519-AD3F5BCCABC4}"/>
              </a:ext>
            </a:extLst>
          </p:cNvPr>
          <p:cNvSpPr txBox="1"/>
          <p:nvPr/>
        </p:nvSpPr>
        <p:spPr>
          <a:xfrm>
            <a:off x="3284059" y="6033689"/>
            <a:ext cx="1954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FACS HIV (2)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235D03B-EEFA-1830-A9C5-DB6417494C4A}"/>
              </a:ext>
            </a:extLst>
          </p:cNvPr>
          <p:cNvSpPr txBox="1"/>
          <p:nvPr/>
        </p:nvSpPr>
        <p:spPr>
          <a:xfrm>
            <a:off x="7022939" y="6033688"/>
            <a:ext cx="2283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 err="1"/>
              <a:t>CyTOF</a:t>
            </a:r>
            <a:r>
              <a:rPr lang="de-DE" sz="2400" dirty="0"/>
              <a:t> Oetjen (3)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2080AA4-D628-23FB-63A2-86A23BE30877}"/>
              </a:ext>
            </a:extLst>
          </p:cNvPr>
          <p:cNvGrpSpPr/>
          <p:nvPr/>
        </p:nvGrpSpPr>
        <p:grpSpPr>
          <a:xfrm>
            <a:off x="7552045" y="6924448"/>
            <a:ext cx="2794682" cy="782155"/>
            <a:chOff x="11606568" y="5881035"/>
            <a:chExt cx="2794682" cy="782155"/>
          </a:xfrm>
        </p:grpSpPr>
        <p:pic>
          <p:nvPicPr>
            <p:cNvPr id="30" name="Grafik 29" descr="Ein Bild, das Text, Screenshot, Software, Display enthält.&#10;&#10;Automatisch generierte Beschreibung">
              <a:extLst>
                <a:ext uri="{FF2B5EF4-FFF2-40B4-BE49-F238E27FC236}">
                  <a16:creationId xmlns:a16="http://schemas.microsoft.com/office/drawing/2014/main" id="{9D4A32B6-5855-AD65-A0DB-39C70030C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7" t="32516" r="21764" b="60438"/>
            <a:stretch/>
          </p:blipFill>
          <p:spPr>
            <a:xfrm>
              <a:off x="11657827" y="5881036"/>
              <a:ext cx="2743423" cy="782154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FCA54590-5E75-1E3C-017F-9957930C6165}"/>
                </a:ext>
              </a:extLst>
            </p:cNvPr>
            <p:cNvSpPr/>
            <p:nvPr/>
          </p:nvSpPr>
          <p:spPr>
            <a:xfrm>
              <a:off x="11606568" y="5881035"/>
              <a:ext cx="2743422" cy="73765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3" name="Textfeld 32">
            <a:extLst>
              <a:ext uri="{FF2B5EF4-FFF2-40B4-BE49-F238E27FC236}">
                <a16:creationId xmlns:a16="http://schemas.microsoft.com/office/drawing/2014/main" id="{512D96E7-208D-0BCE-D490-80C7209698C5}"/>
              </a:ext>
            </a:extLst>
          </p:cNvPr>
          <p:cNvSpPr txBox="1"/>
          <p:nvPr/>
        </p:nvSpPr>
        <p:spPr>
          <a:xfrm>
            <a:off x="411072" y="-83596"/>
            <a:ext cx="9957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Benchmarking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81F1E034-0DC1-7A84-5B2D-8C073D116A6C}"/>
              </a:ext>
            </a:extLst>
          </p:cNvPr>
          <p:cNvGrpSpPr/>
          <p:nvPr/>
        </p:nvGrpSpPr>
        <p:grpSpPr>
          <a:xfrm>
            <a:off x="10946050" y="306606"/>
            <a:ext cx="2873756" cy="2663667"/>
            <a:chOff x="145975" y="6754198"/>
            <a:chExt cx="2750259" cy="2637307"/>
          </a:xfrm>
        </p:grpSpPr>
        <p:pic>
          <p:nvPicPr>
            <p:cNvPr id="40" name="Grafik 39" descr="Ein Bild, das Text, Screenshot, Software, Zahl enthält.&#10;&#10;Automatisch generierte Beschreibung">
              <a:extLst>
                <a:ext uri="{FF2B5EF4-FFF2-40B4-BE49-F238E27FC236}">
                  <a16:creationId xmlns:a16="http://schemas.microsoft.com/office/drawing/2014/main" id="{987654D6-A900-00B0-9B4E-5F6179BEE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36" t="27412" r="28080" b="18151"/>
            <a:stretch/>
          </p:blipFill>
          <p:spPr>
            <a:xfrm>
              <a:off x="411072" y="6754198"/>
              <a:ext cx="2485162" cy="2481242"/>
            </a:xfrm>
            <a:prstGeom prst="rect">
              <a:avLst/>
            </a:prstGeom>
          </p:spPr>
        </p:pic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2429E23E-E02E-A9B7-674E-D4B4AA95EA15}"/>
                </a:ext>
              </a:extLst>
            </p:cNvPr>
            <p:cNvSpPr/>
            <p:nvPr/>
          </p:nvSpPr>
          <p:spPr>
            <a:xfrm>
              <a:off x="145975" y="9117185"/>
              <a:ext cx="822960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DA1A836E-9574-1ED4-5DD3-0210DC5BA10E}"/>
              </a:ext>
            </a:extLst>
          </p:cNvPr>
          <p:cNvGrpSpPr/>
          <p:nvPr/>
        </p:nvGrpSpPr>
        <p:grpSpPr>
          <a:xfrm>
            <a:off x="11063688" y="6238638"/>
            <a:ext cx="2708616" cy="2867737"/>
            <a:chOff x="3486691" y="6898090"/>
            <a:chExt cx="2708616" cy="2867737"/>
          </a:xfrm>
        </p:grpSpPr>
        <p:pic>
          <p:nvPicPr>
            <p:cNvPr id="44" name="Grafik 43" descr="Ein Bild, das Text, Screenshot, Software, Zahl enthält.&#10;&#10;Automatisch generierte Beschreibung">
              <a:extLst>
                <a:ext uri="{FF2B5EF4-FFF2-40B4-BE49-F238E27FC236}">
                  <a16:creationId xmlns:a16="http://schemas.microsoft.com/office/drawing/2014/main" id="{E55834D6-80FE-9485-50F3-EECFFEA73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90" t="18151" r="20367" b="8117"/>
            <a:stretch/>
          </p:blipFill>
          <p:spPr>
            <a:xfrm>
              <a:off x="3486691" y="6898090"/>
              <a:ext cx="2708615" cy="2663667"/>
            </a:xfrm>
            <a:prstGeom prst="rect">
              <a:avLst/>
            </a:prstGeom>
          </p:spPr>
        </p:pic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2B42188A-D7E1-E4DE-E486-1886EC1E4130}"/>
                </a:ext>
              </a:extLst>
            </p:cNvPr>
            <p:cNvSpPr/>
            <p:nvPr/>
          </p:nvSpPr>
          <p:spPr>
            <a:xfrm>
              <a:off x="5278863" y="9491507"/>
              <a:ext cx="91644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3AF9DB8-F7BC-B26F-5817-93A837AED71A}"/>
              </a:ext>
            </a:extLst>
          </p:cNvPr>
          <p:cNvGrpSpPr/>
          <p:nvPr/>
        </p:nvGrpSpPr>
        <p:grpSpPr>
          <a:xfrm>
            <a:off x="10557950" y="3142291"/>
            <a:ext cx="3246644" cy="2663667"/>
            <a:chOff x="3048756" y="6782609"/>
            <a:chExt cx="3246644" cy="2663667"/>
          </a:xfrm>
        </p:grpSpPr>
        <p:pic>
          <p:nvPicPr>
            <p:cNvPr id="48" name="Grafik 47" descr="Ein Bild, das Text, Screenshot, Software, Zahl enthält.&#10;&#10;Automatisch generierte Beschreibung">
              <a:extLst>
                <a:ext uri="{FF2B5EF4-FFF2-40B4-BE49-F238E27FC236}">
                  <a16:creationId xmlns:a16="http://schemas.microsoft.com/office/drawing/2014/main" id="{FAB32B5A-EB83-A94B-2B6A-44CFA5664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16" t="18151" r="23615" b="8117"/>
            <a:stretch/>
          </p:blipFill>
          <p:spPr>
            <a:xfrm>
              <a:off x="3598478" y="6782609"/>
              <a:ext cx="2696922" cy="2663667"/>
            </a:xfrm>
            <a:prstGeom prst="rect">
              <a:avLst/>
            </a:prstGeom>
          </p:spPr>
        </p:pic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7D4E99A-DAB8-F5D1-4835-10C17E163171}"/>
                </a:ext>
              </a:extLst>
            </p:cNvPr>
            <p:cNvSpPr/>
            <p:nvPr/>
          </p:nvSpPr>
          <p:spPr>
            <a:xfrm>
              <a:off x="3256255" y="9171956"/>
              <a:ext cx="91644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280512A3-A485-E1BB-4F2A-9F0155E56EBC}"/>
                </a:ext>
              </a:extLst>
            </p:cNvPr>
            <p:cNvSpPr/>
            <p:nvPr/>
          </p:nvSpPr>
          <p:spPr>
            <a:xfrm>
              <a:off x="3048756" y="6888665"/>
              <a:ext cx="91644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E84896BA-D982-C1F3-E58A-CABDC5BCC408}"/>
              </a:ext>
            </a:extLst>
          </p:cNvPr>
          <p:cNvSpPr txBox="1"/>
          <p:nvPr/>
        </p:nvSpPr>
        <p:spPr>
          <a:xfrm>
            <a:off x="12331246" y="1384621"/>
            <a:ext cx="487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7C1BD5E-ECC3-8912-4E18-CA029CC8082C}"/>
              </a:ext>
            </a:extLst>
          </p:cNvPr>
          <p:cNvSpPr txBox="1"/>
          <p:nvPr/>
        </p:nvSpPr>
        <p:spPr>
          <a:xfrm>
            <a:off x="12277588" y="4274069"/>
            <a:ext cx="487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/>
              <a:t>2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C8AAAE7-DD2A-C989-DA03-C15D6D7C0F3E}"/>
              </a:ext>
            </a:extLst>
          </p:cNvPr>
          <p:cNvSpPr txBox="1"/>
          <p:nvPr/>
        </p:nvSpPr>
        <p:spPr>
          <a:xfrm>
            <a:off x="12277588" y="7370416"/>
            <a:ext cx="487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50548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A460F6B-88B6-69B2-0D4A-6C661C9DE1E9}"/>
              </a:ext>
            </a:extLst>
          </p:cNvPr>
          <p:cNvCxnSpPr>
            <a:cxnSpLocks/>
          </p:cNvCxnSpPr>
          <p:nvPr/>
        </p:nvCxnSpPr>
        <p:spPr>
          <a:xfrm flipH="1" flipV="1">
            <a:off x="2720351" y="4049523"/>
            <a:ext cx="265282" cy="6439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84617A2-0803-270C-2042-E5104BA86120}"/>
              </a:ext>
            </a:extLst>
          </p:cNvPr>
          <p:cNvGrpSpPr/>
          <p:nvPr/>
        </p:nvGrpSpPr>
        <p:grpSpPr>
          <a:xfrm>
            <a:off x="864867" y="3197020"/>
            <a:ext cx="2144668" cy="2001986"/>
            <a:chOff x="1530602" y="773120"/>
            <a:chExt cx="2144668" cy="2001986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FC59C5CD-049F-0BC8-7903-6A2DE9866143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16498076-F38C-4E17-B17D-E07FD586B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4152C648-26D4-1757-4612-9D8D4C8D66C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4DD7775-A10F-915E-631C-D8A4C070C939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1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F10833D-67CB-EFEC-E3D9-A74E46FC555F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4</a:t>
              </a:r>
            </a:p>
          </p:txBody>
        </p:sp>
      </p:grpSp>
      <p:sp>
        <p:nvSpPr>
          <p:cNvPr id="11" name="Ellipse 10">
            <a:extLst>
              <a:ext uri="{FF2B5EF4-FFF2-40B4-BE49-F238E27FC236}">
                <a16:creationId xmlns:a16="http://schemas.microsoft.com/office/drawing/2014/main" id="{6AB73078-0269-433B-276F-706BBB2293D9}"/>
              </a:ext>
            </a:extLst>
          </p:cNvPr>
          <p:cNvSpPr/>
          <p:nvPr/>
        </p:nvSpPr>
        <p:spPr>
          <a:xfrm>
            <a:off x="1868582" y="387506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2EAA073-9E30-FF2B-55AA-23B8FD7D2135}"/>
              </a:ext>
            </a:extLst>
          </p:cNvPr>
          <p:cNvSpPr/>
          <p:nvPr/>
        </p:nvSpPr>
        <p:spPr>
          <a:xfrm>
            <a:off x="2043219" y="379322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0E0A007-AFE2-1695-567A-3E0FB64AA2B2}"/>
              </a:ext>
            </a:extLst>
          </p:cNvPr>
          <p:cNvSpPr/>
          <p:nvPr/>
        </p:nvSpPr>
        <p:spPr>
          <a:xfrm>
            <a:off x="2087256" y="395979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E582C60-326F-53C4-F06A-253FDEEB208C}"/>
              </a:ext>
            </a:extLst>
          </p:cNvPr>
          <p:cNvSpPr/>
          <p:nvPr/>
        </p:nvSpPr>
        <p:spPr>
          <a:xfrm>
            <a:off x="1993247" y="399771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0FA2315-0E20-FBA0-2321-BC62349EE747}"/>
              </a:ext>
            </a:extLst>
          </p:cNvPr>
          <p:cNvSpPr/>
          <p:nvPr/>
        </p:nvSpPr>
        <p:spPr>
          <a:xfrm>
            <a:off x="1825387" y="395924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EF7BD68-0625-E1E8-B01B-62A703872170}"/>
              </a:ext>
            </a:extLst>
          </p:cNvPr>
          <p:cNvSpPr/>
          <p:nvPr/>
        </p:nvSpPr>
        <p:spPr>
          <a:xfrm>
            <a:off x="2001253" y="390144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F44929B7-0D1B-B9F5-5572-46017A40BF34}"/>
              </a:ext>
            </a:extLst>
          </p:cNvPr>
          <p:cNvSpPr/>
          <p:nvPr/>
        </p:nvSpPr>
        <p:spPr>
          <a:xfrm>
            <a:off x="1646206" y="439583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D3247EB-6AE9-7753-0267-6395691990CF}"/>
              </a:ext>
            </a:extLst>
          </p:cNvPr>
          <p:cNvSpPr/>
          <p:nvPr/>
        </p:nvSpPr>
        <p:spPr>
          <a:xfrm>
            <a:off x="1953490" y="415198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7AEE498-543B-C225-77F4-A6D50618983C}"/>
              </a:ext>
            </a:extLst>
          </p:cNvPr>
          <p:cNvSpPr/>
          <p:nvPr/>
        </p:nvSpPr>
        <p:spPr>
          <a:xfrm>
            <a:off x="1993247" y="367174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7EABE67-56CD-8439-36F5-32227CFF1D6F}"/>
              </a:ext>
            </a:extLst>
          </p:cNvPr>
          <p:cNvSpPr/>
          <p:nvPr/>
        </p:nvSpPr>
        <p:spPr>
          <a:xfrm>
            <a:off x="2145647" y="382414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7B29826-E970-11AC-0291-6E3A1A2E0336}"/>
              </a:ext>
            </a:extLst>
          </p:cNvPr>
          <p:cNvSpPr/>
          <p:nvPr/>
        </p:nvSpPr>
        <p:spPr>
          <a:xfrm>
            <a:off x="2038201" y="410243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15582485-BD57-4CCB-DB7F-24B115393BCA}"/>
              </a:ext>
            </a:extLst>
          </p:cNvPr>
          <p:cNvSpPr/>
          <p:nvPr/>
        </p:nvSpPr>
        <p:spPr>
          <a:xfrm>
            <a:off x="2117762" y="410243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145E0121-4E2A-B4BF-1901-42180A3C8D9E}"/>
              </a:ext>
            </a:extLst>
          </p:cNvPr>
          <p:cNvSpPr/>
          <p:nvPr/>
        </p:nvSpPr>
        <p:spPr>
          <a:xfrm>
            <a:off x="1711073" y="3873692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6B7EA0A-4F71-5F6B-BFC1-B2CF931CECBB}"/>
              </a:ext>
            </a:extLst>
          </p:cNvPr>
          <p:cNvSpPr/>
          <p:nvPr/>
        </p:nvSpPr>
        <p:spPr>
          <a:xfrm>
            <a:off x="1400379" y="4257146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9BF624FA-9CE8-0775-7FB2-5D28D31E96DB}"/>
              </a:ext>
            </a:extLst>
          </p:cNvPr>
          <p:cNvSpPr/>
          <p:nvPr/>
        </p:nvSpPr>
        <p:spPr>
          <a:xfrm>
            <a:off x="2256771" y="397304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014BCCE-E570-583D-7C14-813043C90319}"/>
              </a:ext>
            </a:extLst>
          </p:cNvPr>
          <p:cNvSpPr/>
          <p:nvPr/>
        </p:nvSpPr>
        <p:spPr>
          <a:xfrm>
            <a:off x="2105016" y="422550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26E2F7DF-FC6D-89A9-077B-6DBE16AF2DAB}"/>
              </a:ext>
            </a:extLst>
          </p:cNvPr>
          <p:cNvSpPr/>
          <p:nvPr/>
        </p:nvSpPr>
        <p:spPr>
          <a:xfrm>
            <a:off x="2121121" y="371346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1314F8F8-73DD-4C58-82CC-497D0ADEE470}"/>
              </a:ext>
            </a:extLst>
          </p:cNvPr>
          <p:cNvSpPr/>
          <p:nvPr/>
        </p:nvSpPr>
        <p:spPr>
          <a:xfrm>
            <a:off x="1834082" y="410243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0229B30F-85DB-D963-5A12-7A8A748FD13D}"/>
              </a:ext>
            </a:extLst>
          </p:cNvPr>
          <p:cNvSpPr/>
          <p:nvPr/>
        </p:nvSpPr>
        <p:spPr>
          <a:xfrm>
            <a:off x="2028033" y="443129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7ED39DA-0ECC-1C36-C60D-A240A37B6CD8}"/>
              </a:ext>
            </a:extLst>
          </p:cNvPr>
          <p:cNvSpPr/>
          <p:nvPr/>
        </p:nvSpPr>
        <p:spPr>
          <a:xfrm>
            <a:off x="1536027" y="446260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6D5FE51B-8507-A56C-71BE-BEBC0542CB52}"/>
              </a:ext>
            </a:extLst>
          </p:cNvPr>
          <p:cNvSpPr/>
          <p:nvPr/>
        </p:nvSpPr>
        <p:spPr>
          <a:xfrm>
            <a:off x="1847323" y="424843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74F9A7EA-42D9-A5C0-89F0-688BBF991052}"/>
              </a:ext>
            </a:extLst>
          </p:cNvPr>
          <p:cNvSpPr/>
          <p:nvPr/>
        </p:nvSpPr>
        <p:spPr>
          <a:xfrm>
            <a:off x="1568078" y="4693447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A1AE9F5-F3C8-86DD-CC2D-524E32925342}"/>
              </a:ext>
            </a:extLst>
          </p:cNvPr>
          <p:cNvSpPr/>
          <p:nvPr/>
        </p:nvSpPr>
        <p:spPr>
          <a:xfrm>
            <a:off x="2161462" y="4021329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C914F2C-1152-98A5-35E6-6CC31BB4F1F4}"/>
              </a:ext>
            </a:extLst>
          </p:cNvPr>
          <p:cNvSpPr/>
          <p:nvPr/>
        </p:nvSpPr>
        <p:spPr>
          <a:xfrm>
            <a:off x="1913320" y="3944392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7B6158A2-4108-D76A-984D-112F433396FA}"/>
              </a:ext>
            </a:extLst>
          </p:cNvPr>
          <p:cNvSpPr/>
          <p:nvPr/>
        </p:nvSpPr>
        <p:spPr>
          <a:xfrm>
            <a:off x="1953845" y="3763529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4FFA2217-EB5E-8F80-B817-A77BD0990964}"/>
              </a:ext>
            </a:extLst>
          </p:cNvPr>
          <p:cNvSpPr/>
          <p:nvPr/>
        </p:nvSpPr>
        <p:spPr>
          <a:xfrm>
            <a:off x="1416774" y="460453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56F4B23-3414-F335-88E2-F9102D8E7691}"/>
              </a:ext>
            </a:extLst>
          </p:cNvPr>
          <p:cNvSpPr/>
          <p:nvPr/>
        </p:nvSpPr>
        <p:spPr>
          <a:xfrm>
            <a:off x="1777839" y="444918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AC3C63A-D727-6AA4-4A2F-21998C02133A}"/>
              </a:ext>
            </a:extLst>
          </p:cNvPr>
          <p:cNvSpPr/>
          <p:nvPr/>
        </p:nvSpPr>
        <p:spPr>
          <a:xfrm>
            <a:off x="1407172" y="435512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8F67257-E8D7-5457-7B1F-6EFDD0CD7933}"/>
              </a:ext>
            </a:extLst>
          </p:cNvPr>
          <p:cNvSpPr/>
          <p:nvPr/>
        </p:nvSpPr>
        <p:spPr>
          <a:xfrm>
            <a:off x="1759539" y="430319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714175FB-DC7E-27E6-B830-B60E5465DE32}"/>
              </a:ext>
            </a:extLst>
          </p:cNvPr>
          <p:cNvSpPr/>
          <p:nvPr/>
        </p:nvSpPr>
        <p:spPr>
          <a:xfrm>
            <a:off x="1683477" y="4728255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1F7D4249-EFEE-D943-E4A0-B560DDF578ED}"/>
              </a:ext>
            </a:extLst>
          </p:cNvPr>
          <p:cNvSpPr/>
          <p:nvPr/>
        </p:nvSpPr>
        <p:spPr>
          <a:xfrm>
            <a:off x="1467328" y="4672689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EA961F97-E246-5906-C6DD-150A490F2EBA}"/>
              </a:ext>
            </a:extLst>
          </p:cNvPr>
          <p:cNvSpPr/>
          <p:nvPr/>
        </p:nvSpPr>
        <p:spPr>
          <a:xfrm>
            <a:off x="1854662" y="435947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2A90FBBF-103C-E0BB-FC5D-13955B7B9359}"/>
              </a:ext>
            </a:extLst>
          </p:cNvPr>
          <p:cNvSpPr/>
          <p:nvPr/>
        </p:nvSpPr>
        <p:spPr>
          <a:xfrm>
            <a:off x="1825386" y="4735027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5EF933C9-5089-B0B1-7F1F-3D2DE648FE6A}"/>
              </a:ext>
            </a:extLst>
          </p:cNvPr>
          <p:cNvSpPr/>
          <p:nvPr/>
        </p:nvSpPr>
        <p:spPr>
          <a:xfrm>
            <a:off x="1686093" y="430438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0076D5A1-A26D-5259-B57C-C771D09583E1}"/>
              </a:ext>
            </a:extLst>
          </p:cNvPr>
          <p:cNvSpPr/>
          <p:nvPr/>
        </p:nvSpPr>
        <p:spPr>
          <a:xfrm>
            <a:off x="1336449" y="406735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83204CB3-AD62-582F-33FE-A0F1179517A8}"/>
              </a:ext>
            </a:extLst>
          </p:cNvPr>
          <p:cNvSpPr/>
          <p:nvPr/>
        </p:nvSpPr>
        <p:spPr>
          <a:xfrm>
            <a:off x="1325529" y="422525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B42F0E41-31CD-129D-FDDD-6EBF893ED7E3}"/>
              </a:ext>
            </a:extLst>
          </p:cNvPr>
          <p:cNvSpPr/>
          <p:nvPr/>
        </p:nvSpPr>
        <p:spPr>
          <a:xfrm>
            <a:off x="1473482" y="419261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66E15EC-189F-11B8-BC1F-7A4DE1903222}"/>
              </a:ext>
            </a:extLst>
          </p:cNvPr>
          <p:cNvSpPr/>
          <p:nvPr/>
        </p:nvSpPr>
        <p:spPr>
          <a:xfrm>
            <a:off x="1408551" y="4767624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6F122BF2-6FEB-8DCB-A472-040F75D96165}"/>
              </a:ext>
            </a:extLst>
          </p:cNvPr>
          <p:cNvSpPr/>
          <p:nvPr/>
        </p:nvSpPr>
        <p:spPr>
          <a:xfrm>
            <a:off x="2431791" y="4000677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6D93A978-14E6-E6EF-6932-A407D929C45E}"/>
              </a:ext>
            </a:extLst>
          </p:cNvPr>
          <p:cNvSpPr/>
          <p:nvPr/>
        </p:nvSpPr>
        <p:spPr>
          <a:xfrm>
            <a:off x="1245062" y="412963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828252D5-8ABC-3950-0005-975783663406}"/>
              </a:ext>
            </a:extLst>
          </p:cNvPr>
          <p:cNvSpPr/>
          <p:nvPr/>
        </p:nvSpPr>
        <p:spPr>
          <a:xfrm>
            <a:off x="1519898" y="433503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931A7DD3-449F-0970-74A1-F1D1490EE5BC}"/>
              </a:ext>
            </a:extLst>
          </p:cNvPr>
          <p:cNvSpPr/>
          <p:nvPr/>
        </p:nvSpPr>
        <p:spPr>
          <a:xfrm>
            <a:off x="2635296" y="4685698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BDE6B971-AB75-B64C-643B-3CDDA5202E13}"/>
              </a:ext>
            </a:extLst>
          </p:cNvPr>
          <p:cNvSpPr/>
          <p:nvPr/>
        </p:nvSpPr>
        <p:spPr>
          <a:xfrm>
            <a:off x="2560753" y="4453543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35127D9F-6531-2E84-C406-D5BE8EF590C2}"/>
              </a:ext>
            </a:extLst>
          </p:cNvPr>
          <p:cNvSpPr/>
          <p:nvPr/>
        </p:nvSpPr>
        <p:spPr>
          <a:xfrm>
            <a:off x="2662932" y="451470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9DD3801C-A848-C1A5-FE3F-68F453A069C1}"/>
              </a:ext>
            </a:extLst>
          </p:cNvPr>
          <p:cNvSpPr/>
          <p:nvPr/>
        </p:nvSpPr>
        <p:spPr>
          <a:xfrm>
            <a:off x="2587937" y="459059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F920AF86-AEEA-80C2-D60B-6F3907803F4B}"/>
              </a:ext>
            </a:extLst>
          </p:cNvPr>
          <p:cNvSpPr/>
          <p:nvPr/>
        </p:nvSpPr>
        <p:spPr>
          <a:xfrm>
            <a:off x="2543269" y="472057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9EB7C97F-FB77-7840-122B-3156A4174D81}"/>
              </a:ext>
            </a:extLst>
          </p:cNvPr>
          <p:cNvSpPr/>
          <p:nvPr/>
        </p:nvSpPr>
        <p:spPr>
          <a:xfrm>
            <a:off x="1929143" y="447783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3A674BF1-97BE-7220-2AED-82A38700859A}"/>
              </a:ext>
            </a:extLst>
          </p:cNvPr>
          <p:cNvSpPr/>
          <p:nvPr/>
        </p:nvSpPr>
        <p:spPr>
          <a:xfrm>
            <a:off x="2740183" y="4668743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49286371-9270-DBD1-971F-34E3DE1D8DA9}"/>
              </a:ext>
            </a:extLst>
          </p:cNvPr>
          <p:cNvSpPr/>
          <p:nvPr/>
        </p:nvSpPr>
        <p:spPr>
          <a:xfrm>
            <a:off x="2720877" y="4393592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F475C96F-F866-3AB8-E8FB-F7FCD398653E}"/>
              </a:ext>
            </a:extLst>
          </p:cNvPr>
          <p:cNvSpPr/>
          <p:nvPr/>
        </p:nvSpPr>
        <p:spPr>
          <a:xfrm>
            <a:off x="2424416" y="419045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15248EDC-7F70-F327-5C69-FF4D97285070}"/>
              </a:ext>
            </a:extLst>
          </p:cNvPr>
          <p:cNvSpPr/>
          <p:nvPr/>
        </p:nvSpPr>
        <p:spPr>
          <a:xfrm>
            <a:off x="2493732" y="454266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F9276DA7-0A55-E374-466B-2F4070F193AF}"/>
              </a:ext>
            </a:extLst>
          </p:cNvPr>
          <p:cNvSpPr/>
          <p:nvPr/>
        </p:nvSpPr>
        <p:spPr>
          <a:xfrm>
            <a:off x="2483451" y="426554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931E5B7A-80A8-5FA5-7CCA-2916FB47793D}"/>
              </a:ext>
            </a:extLst>
          </p:cNvPr>
          <p:cNvSpPr/>
          <p:nvPr/>
        </p:nvSpPr>
        <p:spPr>
          <a:xfrm>
            <a:off x="2167889" y="391924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45AB145-0C6F-12C3-B201-809B2D43332A}"/>
              </a:ext>
            </a:extLst>
          </p:cNvPr>
          <p:cNvSpPr/>
          <p:nvPr/>
        </p:nvSpPr>
        <p:spPr>
          <a:xfrm>
            <a:off x="1807449" y="381783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8FBAC72E-8EDA-0384-0C84-2D01C73182D1}"/>
              </a:ext>
            </a:extLst>
          </p:cNvPr>
          <p:cNvSpPr/>
          <p:nvPr/>
        </p:nvSpPr>
        <p:spPr>
          <a:xfrm>
            <a:off x="1934126" y="4063756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5FC1A72D-642F-23AD-FF0B-D1A024C21B76}"/>
              </a:ext>
            </a:extLst>
          </p:cNvPr>
          <p:cNvSpPr/>
          <p:nvPr/>
        </p:nvSpPr>
        <p:spPr>
          <a:xfrm>
            <a:off x="2494790" y="409747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8E1429EF-8B8D-3E02-DB6C-549FDFC7D626}"/>
              </a:ext>
            </a:extLst>
          </p:cNvPr>
          <p:cNvSpPr/>
          <p:nvPr/>
        </p:nvSpPr>
        <p:spPr>
          <a:xfrm>
            <a:off x="1661103" y="354318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2FB8E3A-6275-37F4-CB71-018766E41935}"/>
              </a:ext>
            </a:extLst>
          </p:cNvPr>
          <p:cNvSpPr/>
          <p:nvPr/>
        </p:nvSpPr>
        <p:spPr>
          <a:xfrm>
            <a:off x="1361017" y="365829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66B4E76-E5F9-EF18-ACD4-31F357BCDB6D}"/>
              </a:ext>
            </a:extLst>
          </p:cNvPr>
          <p:cNvSpPr/>
          <p:nvPr/>
        </p:nvSpPr>
        <p:spPr>
          <a:xfrm>
            <a:off x="1783222" y="344721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4C48949D-E1F5-FCC7-8322-A0E3FC179CD5}"/>
              </a:ext>
            </a:extLst>
          </p:cNvPr>
          <p:cNvSpPr/>
          <p:nvPr/>
        </p:nvSpPr>
        <p:spPr>
          <a:xfrm>
            <a:off x="1594737" y="341128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F32E364B-6293-46F5-FA8E-BCB033BDDDB0}"/>
              </a:ext>
            </a:extLst>
          </p:cNvPr>
          <p:cNvCxnSpPr>
            <a:cxnSpLocks/>
          </p:cNvCxnSpPr>
          <p:nvPr/>
        </p:nvCxnSpPr>
        <p:spPr>
          <a:xfrm flipV="1">
            <a:off x="2423464" y="4049521"/>
            <a:ext cx="302451" cy="6210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8771F716-C2AD-4E42-7F36-0A3B3657BFCA}"/>
              </a:ext>
            </a:extLst>
          </p:cNvPr>
          <p:cNvCxnSpPr>
            <a:cxnSpLocks/>
          </p:cNvCxnSpPr>
          <p:nvPr/>
        </p:nvCxnSpPr>
        <p:spPr>
          <a:xfrm flipV="1">
            <a:off x="2650298" y="4685198"/>
            <a:ext cx="330560" cy="227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FAF20A1F-2216-31C1-28DA-C9140DBCC28D}"/>
              </a:ext>
            </a:extLst>
          </p:cNvPr>
          <p:cNvCxnSpPr>
            <a:cxnSpLocks/>
          </p:cNvCxnSpPr>
          <p:nvPr/>
        </p:nvCxnSpPr>
        <p:spPr>
          <a:xfrm>
            <a:off x="2424416" y="4662272"/>
            <a:ext cx="59987" cy="1878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987DB57A-413F-CF26-6AB8-23674D8266F3}"/>
              </a:ext>
            </a:extLst>
          </p:cNvPr>
          <p:cNvCxnSpPr>
            <a:cxnSpLocks/>
          </p:cNvCxnSpPr>
          <p:nvPr/>
        </p:nvCxnSpPr>
        <p:spPr>
          <a:xfrm>
            <a:off x="2480275" y="4841385"/>
            <a:ext cx="179029" cy="681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llipse 74">
            <a:extLst>
              <a:ext uri="{FF2B5EF4-FFF2-40B4-BE49-F238E27FC236}">
                <a16:creationId xmlns:a16="http://schemas.microsoft.com/office/drawing/2014/main" id="{B30C2055-7E03-EDBD-CB17-9362607C4262}"/>
              </a:ext>
            </a:extLst>
          </p:cNvPr>
          <p:cNvSpPr/>
          <p:nvPr/>
        </p:nvSpPr>
        <p:spPr>
          <a:xfrm>
            <a:off x="2647506" y="4252832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8E12FFDC-7E01-1A59-EB79-D6FDF536F83C}"/>
                  </a:ext>
                </a:extLst>
              </p:cNvPr>
              <p:cNvSpPr txBox="1"/>
              <p:nvPr/>
            </p:nvSpPr>
            <p:spPr>
              <a:xfrm>
                <a:off x="2775722" y="4061984"/>
                <a:ext cx="399018" cy="32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/>
                      </m:sSup>
                    </m:oMath>
                  </m:oMathPara>
                </a14:m>
                <a:endParaRPr lang="de-DE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8E12FFDC-7E01-1A59-EB79-D6FDF536F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22" y="4061984"/>
                <a:ext cx="399018" cy="3261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8970D3BA-B5DC-1565-58DC-310748F3E1F6}"/>
              </a:ext>
            </a:extLst>
          </p:cNvPr>
          <p:cNvGrpSpPr/>
          <p:nvPr/>
        </p:nvGrpSpPr>
        <p:grpSpPr>
          <a:xfrm>
            <a:off x="1599840" y="3460590"/>
            <a:ext cx="199800" cy="117720"/>
            <a:chOff x="1599840" y="3460590"/>
            <a:chExt cx="199800" cy="11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8E0E47FF-AD18-8249-55A4-DAFCD73DA069}"/>
                    </a:ext>
                  </a:extLst>
                </p14:cNvPr>
                <p14:cNvContentPartPr/>
                <p14:nvPr/>
              </p14:nvContentPartPr>
              <p14:xfrm>
                <a:off x="1599840" y="3460590"/>
                <a:ext cx="25560" cy="33480"/>
              </p14:xfrm>
            </p:contentPart>
          </mc:Choice>
          <mc:Fallback xmlns="">
            <p:pic>
              <p:nvPicPr>
                <p:cNvPr id="77" name="Freihand 76">
                  <a:extLst>
                    <a:ext uri="{FF2B5EF4-FFF2-40B4-BE49-F238E27FC236}">
                      <a16:creationId xmlns:a16="http://schemas.microsoft.com/office/drawing/2014/main" id="{8E0E47FF-AD18-8249-55A4-DAFCD73DA06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91200" y="3451590"/>
                  <a:ext cx="43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73C8CE61-7103-806B-9E1A-F6C777597C80}"/>
                    </a:ext>
                  </a:extLst>
                </p14:cNvPr>
                <p14:cNvContentPartPr/>
                <p14:nvPr/>
              </p14:nvContentPartPr>
              <p14:xfrm>
                <a:off x="1790280" y="3507390"/>
                <a:ext cx="9360" cy="180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73C8CE61-7103-806B-9E1A-F6C777597C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81640" y="3498390"/>
                  <a:ext cx="27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5152E87E-1824-10D6-BB9A-3C1AA3BE61E6}"/>
                    </a:ext>
                  </a:extLst>
                </p14:cNvPr>
                <p14:cNvContentPartPr/>
                <p14:nvPr/>
              </p14:nvContentPartPr>
              <p14:xfrm>
                <a:off x="1713600" y="3539070"/>
                <a:ext cx="50760" cy="3924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5152E87E-1824-10D6-BB9A-3C1AA3BE61E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04600" y="3530430"/>
                  <a:ext cx="6840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1" name="Freihand 80">
                <a:extLst>
                  <a:ext uri="{FF2B5EF4-FFF2-40B4-BE49-F238E27FC236}">
                    <a16:creationId xmlns:a16="http://schemas.microsoft.com/office/drawing/2014/main" id="{E7227BEC-6F9E-A6D8-1CF0-39D39EEA11B5}"/>
                  </a:ext>
                </a:extLst>
              </p14:cNvPr>
              <p14:cNvContentPartPr/>
              <p14:nvPr/>
            </p14:nvContentPartPr>
            <p14:xfrm>
              <a:off x="1348560" y="3707190"/>
              <a:ext cx="39960" cy="30600"/>
            </p14:xfrm>
          </p:contentPart>
        </mc:Choice>
        <mc:Fallback xmlns="">
          <p:pic>
            <p:nvPicPr>
              <p:cNvPr id="81" name="Freihand 80">
                <a:extLst>
                  <a:ext uri="{FF2B5EF4-FFF2-40B4-BE49-F238E27FC236}">
                    <a16:creationId xmlns:a16="http://schemas.microsoft.com/office/drawing/2014/main" id="{E7227BEC-6F9E-A6D8-1CF0-39D39EEA11B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39560" y="3698190"/>
                <a:ext cx="576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2" name="Freihand 81">
                <a:extLst>
                  <a:ext uri="{FF2B5EF4-FFF2-40B4-BE49-F238E27FC236}">
                    <a16:creationId xmlns:a16="http://schemas.microsoft.com/office/drawing/2014/main" id="{046C83C9-19D1-7ABE-31AC-D0FB7BAF1417}"/>
                  </a:ext>
                </a:extLst>
              </p14:cNvPr>
              <p14:cNvContentPartPr/>
              <p14:nvPr/>
            </p14:nvContentPartPr>
            <p14:xfrm>
              <a:off x="2030400" y="3717630"/>
              <a:ext cx="1080" cy="1080"/>
            </p14:xfrm>
          </p:contentPart>
        </mc:Choice>
        <mc:Fallback xmlns="">
          <p:pic>
            <p:nvPicPr>
              <p:cNvPr id="82" name="Freihand 81">
                <a:extLst>
                  <a:ext uri="{FF2B5EF4-FFF2-40B4-BE49-F238E27FC236}">
                    <a16:creationId xmlns:a16="http://schemas.microsoft.com/office/drawing/2014/main" id="{046C83C9-19D1-7ABE-31AC-D0FB7BAF141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21760" y="3708630"/>
                <a:ext cx="187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464615C0-A21F-72A2-073F-2B6E15833556}"/>
                  </a:ext>
                </a:extLst>
              </p14:cNvPr>
              <p14:cNvContentPartPr/>
              <p14:nvPr/>
            </p14:nvContentPartPr>
            <p14:xfrm>
              <a:off x="2179080" y="3741030"/>
              <a:ext cx="360" cy="36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464615C0-A21F-72A2-073F-2B6E1583355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70080" y="37323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4" name="Freihand 83">
                <a:extLst>
                  <a:ext uri="{FF2B5EF4-FFF2-40B4-BE49-F238E27FC236}">
                    <a16:creationId xmlns:a16="http://schemas.microsoft.com/office/drawing/2014/main" id="{6E61007F-9E06-E10C-656E-6019F411FECF}"/>
                  </a:ext>
                </a:extLst>
              </p14:cNvPr>
              <p14:cNvContentPartPr/>
              <p14:nvPr/>
            </p14:nvContentPartPr>
            <p14:xfrm>
              <a:off x="2018880" y="3794670"/>
              <a:ext cx="360" cy="360"/>
            </p14:xfrm>
          </p:contentPart>
        </mc:Choice>
        <mc:Fallback xmlns="">
          <p:pic>
            <p:nvPicPr>
              <p:cNvPr id="84" name="Freihand 83">
                <a:extLst>
                  <a:ext uri="{FF2B5EF4-FFF2-40B4-BE49-F238E27FC236}">
                    <a16:creationId xmlns:a16="http://schemas.microsoft.com/office/drawing/2014/main" id="{6E61007F-9E06-E10C-656E-6019F411FE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10240" y="37856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5" name="Freihand 84">
                <a:extLst>
                  <a:ext uri="{FF2B5EF4-FFF2-40B4-BE49-F238E27FC236}">
                    <a16:creationId xmlns:a16="http://schemas.microsoft.com/office/drawing/2014/main" id="{88FA6BA4-945B-2F34-25C7-256C6A1CD669}"/>
                  </a:ext>
                </a:extLst>
              </p14:cNvPr>
              <p14:cNvContentPartPr/>
              <p14:nvPr/>
            </p14:nvContentPartPr>
            <p14:xfrm>
              <a:off x="2099160" y="3847950"/>
              <a:ext cx="360" cy="360"/>
            </p14:xfrm>
          </p:contentPart>
        </mc:Choice>
        <mc:Fallback xmlns="">
          <p:pic>
            <p:nvPicPr>
              <p:cNvPr id="85" name="Freihand 84">
                <a:extLst>
                  <a:ext uri="{FF2B5EF4-FFF2-40B4-BE49-F238E27FC236}">
                    <a16:creationId xmlns:a16="http://schemas.microsoft.com/office/drawing/2014/main" id="{88FA6BA4-945B-2F34-25C7-256C6A1CD66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90160" y="38389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6" name="Freihand 85">
                <a:extLst>
                  <a:ext uri="{FF2B5EF4-FFF2-40B4-BE49-F238E27FC236}">
                    <a16:creationId xmlns:a16="http://schemas.microsoft.com/office/drawing/2014/main" id="{66E6448D-AE33-C2B1-A4CD-920BD359813E}"/>
                  </a:ext>
                </a:extLst>
              </p14:cNvPr>
              <p14:cNvContentPartPr/>
              <p14:nvPr/>
            </p14:nvContentPartPr>
            <p14:xfrm>
              <a:off x="2198160" y="3870630"/>
              <a:ext cx="360" cy="360"/>
            </p14:xfrm>
          </p:contentPart>
        </mc:Choice>
        <mc:Fallback xmlns="">
          <p:pic>
            <p:nvPicPr>
              <p:cNvPr id="86" name="Freihand 85">
                <a:extLst>
                  <a:ext uri="{FF2B5EF4-FFF2-40B4-BE49-F238E27FC236}">
                    <a16:creationId xmlns:a16="http://schemas.microsoft.com/office/drawing/2014/main" id="{66E6448D-AE33-C2B1-A4CD-920BD359813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89160" y="38619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7" name="Freihand 86">
                <a:extLst>
                  <a:ext uri="{FF2B5EF4-FFF2-40B4-BE49-F238E27FC236}">
                    <a16:creationId xmlns:a16="http://schemas.microsoft.com/office/drawing/2014/main" id="{419931F5-28D4-D80F-238F-D1D911AAA688}"/>
                  </a:ext>
                </a:extLst>
              </p14:cNvPr>
              <p14:cNvContentPartPr/>
              <p14:nvPr/>
            </p14:nvContentPartPr>
            <p14:xfrm>
              <a:off x="2198160" y="3977550"/>
              <a:ext cx="360" cy="360"/>
            </p14:xfrm>
          </p:contentPart>
        </mc:Choice>
        <mc:Fallback xmlns="">
          <p:pic>
            <p:nvPicPr>
              <p:cNvPr id="87" name="Freihand 86">
                <a:extLst>
                  <a:ext uri="{FF2B5EF4-FFF2-40B4-BE49-F238E27FC236}">
                    <a16:creationId xmlns:a16="http://schemas.microsoft.com/office/drawing/2014/main" id="{419931F5-28D4-D80F-238F-D1D911AAA68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89160" y="39685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8" name="Freihand 87">
                <a:extLst>
                  <a:ext uri="{FF2B5EF4-FFF2-40B4-BE49-F238E27FC236}">
                    <a16:creationId xmlns:a16="http://schemas.microsoft.com/office/drawing/2014/main" id="{2B8782C7-D541-7A56-ACAF-4B937EF6DDFB}"/>
                  </a:ext>
                </a:extLst>
              </p14:cNvPr>
              <p14:cNvContentPartPr/>
              <p14:nvPr/>
            </p14:nvContentPartPr>
            <p14:xfrm>
              <a:off x="2308680" y="4023270"/>
              <a:ext cx="360" cy="360"/>
            </p14:xfrm>
          </p:contentPart>
        </mc:Choice>
        <mc:Fallback xmlns="">
          <p:pic>
            <p:nvPicPr>
              <p:cNvPr id="88" name="Freihand 87">
                <a:extLst>
                  <a:ext uri="{FF2B5EF4-FFF2-40B4-BE49-F238E27FC236}">
                    <a16:creationId xmlns:a16="http://schemas.microsoft.com/office/drawing/2014/main" id="{2B8782C7-D541-7A56-ACAF-4B937EF6DDF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9680" y="40142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9" name="Freihand 88">
                <a:extLst>
                  <a:ext uri="{FF2B5EF4-FFF2-40B4-BE49-F238E27FC236}">
                    <a16:creationId xmlns:a16="http://schemas.microsoft.com/office/drawing/2014/main" id="{6619BF22-B0C6-5C4C-DB3D-0FD5E83D3A4B}"/>
                  </a:ext>
                </a:extLst>
              </p14:cNvPr>
              <p14:cNvContentPartPr/>
              <p14:nvPr/>
            </p14:nvContentPartPr>
            <p14:xfrm>
              <a:off x="2228400" y="4068990"/>
              <a:ext cx="360" cy="360"/>
            </p14:xfrm>
          </p:contentPart>
        </mc:Choice>
        <mc:Fallback xmlns="">
          <p:pic>
            <p:nvPicPr>
              <p:cNvPr id="89" name="Freihand 88">
                <a:extLst>
                  <a:ext uri="{FF2B5EF4-FFF2-40B4-BE49-F238E27FC236}">
                    <a16:creationId xmlns:a16="http://schemas.microsoft.com/office/drawing/2014/main" id="{6619BF22-B0C6-5C4C-DB3D-0FD5E83D3A4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19760" y="40599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0" name="Freihand 89">
                <a:extLst>
                  <a:ext uri="{FF2B5EF4-FFF2-40B4-BE49-F238E27FC236}">
                    <a16:creationId xmlns:a16="http://schemas.microsoft.com/office/drawing/2014/main" id="{EE108117-AFFE-D9BE-116D-7C9FD7768426}"/>
                  </a:ext>
                </a:extLst>
              </p14:cNvPr>
              <p14:cNvContentPartPr/>
              <p14:nvPr/>
            </p14:nvContentPartPr>
            <p14:xfrm>
              <a:off x="2117880" y="3988710"/>
              <a:ext cx="360" cy="360"/>
            </p14:xfrm>
          </p:contentPart>
        </mc:Choice>
        <mc:Fallback xmlns="">
          <p:pic>
            <p:nvPicPr>
              <p:cNvPr id="90" name="Freihand 89">
                <a:extLst>
                  <a:ext uri="{FF2B5EF4-FFF2-40B4-BE49-F238E27FC236}">
                    <a16:creationId xmlns:a16="http://schemas.microsoft.com/office/drawing/2014/main" id="{EE108117-AFFE-D9BE-116D-7C9FD776842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09240" y="39800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1" name="Freihand 90">
                <a:extLst>
                  <a:ext uri="{FF2B5EF4-FFF2-40B4-BE49-F238E27FC236}">
                    <a16:creationId xmlns:a16="http://schemas.microsoft.com/office/drawing/2014/main" id="{2A87DD20-08AB-A94F-2B73-0886870A6C98}"/>
                  </a:ext>
                </a:extLst>
              </p14:cNvPr>
              <p14:cNvContentPartPr/>
              <p14:nvPr/>
            </p14:nvContentPartPr>
            <p14:xfrm>
              <a:off x="2034360" y="3950550"/>
              <a:ext cx="360" cy="360"/>
            </p14:xfrm>
          </p:contentPart>
        </mc:Choice>
        <mc:Fallback xmlns="">
          <p:pic>
            <p:nvPicPr>
              <p:cNvPr id="91" name="Freihand 90">
                <a:extLst>
                  <a:ext uri="{FF2B5EF4-FFF2-40B4-BE49-F238E27FC236}">
                    <a16:creationId xmlns:a16="http://schemas.microsoft.com/office/drawing/2014/main" id="{2A87DD20-08AB-A94F-2B73-0886870A6C9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25360" y="39419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2" name="Freihand 91">
                <a:extLst>
                  <a:ext uri="{FF2B5EF4-FFF2-40B4-BE49-F238E27FC236}">
                    <a16:creationId xmlns:a16="http://schemas.microsoft.com/office/drawing/2014/main" id="{54A11B07-0E26-F17D-4BCC-9F31F0AA89F4}"/>
                  </a:ext>
                </a:extLst>
              </p14:cNvPr>
              <p14:cNvContentPartPr/>
              <p14:nvPr/>
            </p14:nvContentPartPr>
            <p14:xfrm>
              <a:off x="1927440" y="3920310"/>
              <a:ext cx="360" cy="360"/>
            </p14:xfrm>
          </p:contentPart>
        </mc:Choice>
        <mc:Fallback xmlns="">
          <p:pic>
            <p:nvPicPr>
              <p:cNvPr id="92" name="Freihand 91">
                <a:extLst>
                  <a:ext uri="{FF2B5EF4-FFF2-40B4-BE49-F238E27FC236}">
                    <a16:creationId xmlns:a16="http://schemas.microsoft.com/office/drawing/2014/main" id="{54A11B07-0E26-F17D-4BCC-9F31F0AA89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18800" y="39113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3" name="Freihand 92">
                <a:extLst>
                  <a:ext uri="{FF2B5EF4-FFF2-40B4-BE49-F238E27FC236}">
                    <a16:creationId xmlns:a16="http://schemas.microsoft.com/office/drawing/2014/main" id="{E215FF74-09E8-8DD1-D35F-CA68E5646C3D}"/>
                  </a:ext>
                </a:extLst>
              </p14:cNvPr>
              <p14:cNvContentPartPr/>
              <p14:nvPr/>
            </p14:nvContentPartPr>
            <p14:xfrm>
              <a:off x="1852920" y="3836430"/>
              <a:ext cx="2520" cy="12960"/>
            </p14:xfrm>
          </p:contentPart>
        </mc:Choice>
        <mc:Fallback xmlns="">
          <p:pic>
            <p:nvPicPr>
              <p:cNvPr id="93" name="Freihand 92">
                <a:extLst>
                  <a:ext uri="{FF2B5EF4-FFF2-40B4-BE49-F238E27FC236}">
                    <a16:creationId xmlns:a16="http://schemas.microsoft.com/office/drawing/2014/main" id="{E215FF74-09E8-8DD1-D35F-CA68E5646C3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43920" y="3827430"/>
                <a:ext cx="20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4" name="Freihand 93">
                <a:extLst>
                  <a:ext uri="{FF2B5EF4-FFF2-40B4-BE49-F238E27FC236}">
                    <a16:creationId xmlns:a16="http://schemas.microsoft.com/office/drawing/2014/main" id="{E14891E0-7F3D-CBF8-B7A2-6B23D8A3DB2F}"/>
                  </a:ext>
                </a:extLst>
              </p14:cNvPr>
              <p14:cNvContentPartPr/>
              <p14:nvPr/>
            </p14:nvContentPartPr>
            <p14:xfrm>
              <a:off x="1765440" y="3912750"/>
              <a:ext cx="2520" cy="360"/>
            </p14:xfrm>
          </p:contentPart>
        </mc:Choice>
        <mc:Fallback xmlns="">
          <p:pic>
            <p:nvPicPr>
              <p:cNvPr id="94" name="Freihand 93">
                <a:extLst>
                  <a:ext uri="{FF2B5EF4-FFF2-40B4-BE49-F238E27FC236}">
                    <a16:creationId xmlns:a16="http://schemas.microsoft.com/office/drawing/2014/main" id="{E14891E0-7F3D-CBF8-B7A2-6B23D8A3DB2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56440" y="3903750"/>
                <a:ext cx="20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5" name="Freihand 94">
                <a:extLst>
                  <a:ext uri="{FF2B5EF4-FFF2-40B4-BE49-F238E27FC236}">
                    <a16:creationId xmlns:a16="http://schemas.microsoft.com/office/drawing/2014/main" id="{1BEBE5E6-4C1A-39E1-656B-AE01A857F445}"/>
                  </a:ext>
                </a:extLst>
              </p14:cNvPr>
              <p14:cNvContentPartPr/>
              <p14:nvPr/>
            </p14:nvContentPartPr>
            <p14:xfrm>
              <a:off x="1847160" y="3979350"/>
              <a:ext cx="23760" cy="36360"/>
            </p14:xfrm>
          </p:contentPart>
        </mc:Choice>
        <mc:Fallback xmlns="">
          <p:pic>
            <p:nvPicPr>
              <p:cNvPr id="95" name="Freihand 94">
                <a:extLst>
                  <a:ext uri="{FF2B5EF4-FFF2-40B4-BE49-F238E27FC236}">
                    <a16:creationId xmlns:a16="http://schemas.microsoft.com/office/drawing/2014/main" id="{1BEBE5E6-4C1A-39E1-656B-AE01A857F44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38520" y="3970350"/>
                <a:ext cx="414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6" name="Freihand 95">
                <a:extLst>
                  <a:ext uri="{FF2B5EF4-FFF2-40B4-BE49-F238E27FC236}">
                    <a16:creationId xmlns:a16="http://schemas.microsoft.com/office/drawing/2014/main" id="{C8FED9E6-5CAA-0C4C-F910-5B3BC096A548}"/>
                  </a:ext>
                </a:extLst>
              </p14:cNvPr>
              <p14:cNvContentPartPr/>
              <p14:nvPr/>
            </p14:nvContentPartPr>
            <p14:xfrm>
              <a:off x="1962000" y="3959550"/>
              <a:ext cx="14400" cy="21960"/>
            </p14:xfrm>
          </p:contentPart>
        </mc:Choice>
        <mc:Fallback xmlns="">
          <p:pic>
            <p:nvPicPr>
              <p:cNvPr id="96" name="Freihand 95">
                <a:extLst>
                  <a:ext uri="{FF2B5EF4-FFF2-40B4-BE49-F238E27FC236}">
                    <a16:creationId xmlns:a16="http://schemas.microsoft.com/office/drawing/2014/main" id="{C8FED9E6-5CAA-0C4C-F910-5B3BC096A54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53000" y="3950910"/>
                <a:ext cx="320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7" name="Freihand 96">
                <a:extLst>
                  <a:ext uri="{FF2B5EF4-FFF2-40B4-BE49-F238E27FC236}">
                    <a16:creationId xmlns:a16="http://schemas.microsoft.com/office/drawing/2014/main" id="{57335165-5B9A-C6C1-C3E0-24049E06DE8B}"/>
                  </a:ext>
                </a:extLst>
              </p14:cNvPr>
              <p14:cNvContentPartPr/>
              <p14:nvPr/>
            </p14:nvContentPartPr>
            <p14:xfrm>
              <a:off x="2015280" y="4032990"/>
              <a:ext cx="29160" cy="17280"/>
            </p14:xfrm>
          </p:contentPart>
        </mc:Choice>
        <mc:Fallback xmlns="">
          <p:pic>
            <p:nvPicPr>
              <p:cNvPr id="97" name="Freihand 96">
                <a:extLst>
                  <a:ext uri="{FF2B5EF4-FFF2-40B4-BE49-F238E27FC236}">
                    <a16:creationId xmlns:a16="http://schemas.microsoft.com/office/drawing/2014/main" id="{57335165-5B9A-C6C1-C3E0-24049E06DE8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06280" y="4024350"/>
                <a:ext cx="468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8" name="Freihand 97">
                <a:extLst>
                  <a:ext uri="{FF2B5EF4-FFF2-40B4-BE49-F238E27FC236}">
                    <a16:creationId xmlns:a16="http://schemas.microsoft.com/office/drawing/2014/main" id="{BD45E7CC-0CD7-39F3-2323-F582C4E295A3}"/>
                  </a:ext>
                </a:extLst>
              </p14:cNvPr>
              <p14:cNvContentPartPr/>
              <p14:nvPr/>
            </p14:nvContentPartPr>
            <p14:xfrm>
              <a:off x="2156040" y="4114710"/>
              <a:ext cx="2520" cy="16920"/>
            </p14:xfrm>
          </p:contentPart>
        </mc:Choice>
        <mc:Fallback xmlns="">
          <p:pic>
            <p:nvPicPr>
              <p:cNvPr id="98" name="Freihand 97">
                <a:extLst>
                  <a:ext uri="{FF2B5EF4-FFF2-40B4-BE49-F238E27FC236}">
                    <a16:creationId xmlns:a16="http://schemas.microsoft.com/office/drawing/2014/main" id="{BD45E7CC-0CD7-39F3-2323-F582C4E295A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47400" y="4105710"/>
                <a:ext cx="201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9" name="Freihand 98">
                <a:extLst>
                  <a:ext uri="{FF2B5EF4-FFF2-40B4-BE49-F238E27FC236}">
                    <a16:creationId xmlns:a16="http://schemas.microsoft.com/office/drawing/2014/main" id="{A062B7B1-9E38-A8A5-5737-68730D8D77AF}"/>
                  </a:ext>
                </a:extLst>
              </p14:cNvPr>
              <p14:cNvContentPartPr/>
              <p14:nvPr/>
            </p14:nvContentPartPr>
            <p14:xfrm>
              <a:off x="2075760" y="4133430"/>
              <a:ext cx="23760" cy="21240"/>
            </p14:xfrm>
          </p:contentPart>
        </mc:Choice>
        <mc:Fallback xmlns="">
          <p:pic>
            <p:nvPicPr>
              <p:cNvPr id="99" name="Freihand 98">
                <a:extLst>
                  <a:ext uri="{FF2B5EF4-FFF2-40B4-BE49-F238E27FC236}">
                    <a16:creationId xmlns:a16="http://schemas.microsoft.com/office/drawing/2014/main" id="{A062B7B1-9E38-A8A5-5737-68730D8D77A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67120" y="4124790"/>
                <a:ext cx="414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0" name="Freihand 99">
                <a:extLst>
                  <a:ext uri="{FF2B5EF4-FFF2-40B4-BE49-F238E27FC236}">
                    <a16:creationId xmlns:a16="http://schemas.microsoft.com/office/drawing/2014/main" id="{675D849D-1CD2-55E0-014F-0F536C5AF396}"/>
                  </a:ext>
                </a:extLst>
              </p14:cNvPr>
              <p14:cNvContentPartPr/>
              <p14:nvPr/>
            </p14:nvContentPartPr>
            <p14:xfrm>
              <a:off x="1965600" y="4078350"/>
              <a:ext cx="1800" cy="9720"/>
            </p14:xfrm>
          </p:contentPart>
        </mc:Choice>
        <mc:Fallback xmlns="">
          <p:pic>
            <p:nvPicPr>
              <p:cNvPr id="100" name="Freihand 99">
                <a:extLst>
                  <a:ext uri="{FF2B5EF4-FFF2-40B4-BE49-F238E27FC236}">
                    <a16:creationId xmlns:a16="http://schemas.microsoft.com/office/drawing/2014/main" id="{675D849D-1CD2-55E0-014F-0F536C5AF39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56960" y="4069710"/>
                <a:ext cx="194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1" name="Freihand 100">
                <a:extLst>
                  <a:ext uri="{FF2B5EF4-FFF2-40B4-BE49-F238E27FC236}">
                    <a16:creationId xmlns:a16="http://schemas.microsoft.com/office/drawing/2014/main" id="{9722E194-B6C7-AC03-4992-7387665ACC25}"/>
                  </a:ext>
                </a:extLst>
              </p14:cNvPr>
              <p14:cNvContentPartPr/>
              <p14:nvPr/>
            </p14:nvContentPartPr>
            <p14:xfrm>
              <a:off x="1969560" y="4171590"/>
              <a:ext cx="7920" cy="1800"/>
            </p14:xfrm>
          </p:contentPart>
        </mc:Choice>
        <mc:Fallback xmlns="">
          <p:pic>
            <p:nvPicPr>
              <p:cNvPr id="101" name="Freihand 100">
                <a:extLst>
                  <a:ext uri="{FF2B5EF4-FFF2-40B4-BE49-F238E27FC236}">
                    <a16:creationId xmlns:a16="http://schemas.microsoft.com/office/drawing/2014/main" id="{9722E194-B6C7-AC03-4992-7387665ACC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560" y="4162950"/>
                <a:ext cx="255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2" name="Freihand 101">
                <a:extLst>
                  <a:ext uri="{FF2B5EF4-FFF2-40B4-BE49-F238E27FC236}">
                    <a16:creationId xmlns:a16="http://schemas.microsoft.com/office/drawing/2014/main" id="{9031B991-50FA-73FA-E66A-4F1A73E7A876}"/>
                  </a:ext>
                </a:extLst>
              </p14:cNvPr>
              <p14:cNvContentPartPr/>
              <p14:nvPr/>
            </p14:nvContentPartPr>
            <p14:xfrm>
              <a:off x="1862640" y="4131630"/>
              <a:ext cx="42480" cy="9720"/>
            </p14:xfrm>
          </p:contentPart>
        </mc:Choice>
        <mc:Fallback xmlns="">
          <p:pic>
            <p:nvPicPr>
              <p:cNvPr id="102" name="Freihand 101">
                <a:extLst>
                  <a:ext uri="{FF2B5EF4-FFF2-40B4-BE49-F238E27FC236}">
                    <a16:creationId xmlns:a16="http://schemas.microsoft.com/office/drawing/2014/main" id="{9031B991-50FA-73FA-E66A-4F1A73E7A87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53640" y="4122990"/>
                <a:ext cx="601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3" name="Freihand 102">
                <a:extLst>
                  <a:ext uri="{FF2B5EF4-FFF2-40B4-BE49-F238E27FC236}">
                    <a16:creationId xmlns:a16="http://schemas.microsoft.com/office/drawing/2014/main" id="{DE90DAEB-CE5B-0D9D-0BFB-430193193D2F}"/>
                  </a:ext>
                </a:extLst>
              </p14:cNvPr>
              <p14:cNvContentPartPr/>
              <p14:nvPr/>
            </p14:nvContentPartPr>
            <p14:xfrm>
              <a:off x="1399680" y="4091670"/>
              <a:ext cx="2520" cy="1080"/>
            </p14:xfrm>
          </p:contentPart>
        </mc:Choice>
        <mc:Fallback xmlns="">
          <p:pic>
            <p:nvPicPr>
              <p:cNvPr id="103" name="Freihand 102">
                <a:extLst>
                  <a:ext uri="{FF2B5EF4-FFF2-40B4-BE49-F238E27FC236}">
                    <a16:creationId xmlns:a16="http://schemas.microsoft.com/office/drawing/2014/main" id="{DE90DAEB-CE5B-0D9D-0BFB-430193193D2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90680" y="4083030"/>
                <a:ext cx="2016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4" name="Freihand 103">
                <a:extLst>
                  <a:ext uri="{FF2B5EF4-FFF2-40B4-BE49-F238E27FC236}">
                    <a16:creationId xmlns:a16="http://schemas.microsoft.com/office/drawing/2014/main" id="{C5B6508F-38F5-8506-9F74-795CA08BAFC6}"/>
                  </a:ext>
                </a:extLst>
              </p14:cNvPr>
              <p14:cNvContentPartPr/>
              <p14:nvPr/>
            </p14:nvContentPartPr>
            <p14:xfrm>
              <a:off x="1288800" y="4148910"/>
              <a:ext cx="10800" cy="5400"/>
            </p14:xfrm>
          </p:contentPart>
        </mc:Choice>
        <mc:Fallback xmlns="">
          <p:pic>
            <p:nvPicPr>
              <p:cNvPr id="104" name="Freihand 103">
                <a:extLst>
                  <a:ext uri="{FF2B5EF4-FFF2-40B4-BE49-F238E27FC236}">
                    <a16:creationId xmlns:a16="http://schemas.microsoft.com/office/drawing/2014/main" id="{C5B6508F-38F5-8506-9F74-795CA08BAFC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79800" y="4139910"/>
                <a:ext cx="284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5" name="Freihand 104">
                <a:extLst>
                  <a:ext uri="{FF2B5EF4-FFF2-40B4-BE49-F238E27FC236}">
                    <a16:creationId xmlns:a16="http://schemas.microsoft.com/office/drawing/2014/main" id="{4189FC96-CEEE-DA72-7C32-CACB17D959D3}"/>
                  </a:ext>
                </a:extLst>
              </p14:cNvPr>
              <p14:cNvContentPartPr/>
              <p14:nvPr/>
            </p14:nvContentPartPr>
            <p14:xfrm>
              <a:off x="1355040" y="4268790"/>
              <a:ext cx="16920" cy="13680"/>
            </p14:xfrm>
          </p:contentPart>
        </mc:Choice>
        <mc:Fallback xmlns="">
          <p:pic>
            <p:nvPicPr>
              <p:cNvPr id="105" name="Freihand 104">
                <a:extLst>
                  <a:ext uri="{FF2B5EF4-FFF2-40B4-BE49-F238E27FC236}">
                    <a16:creationId xmlns:a16="http://schemas.microsoft.com/office/drawing/2014/main" id="{4189FC96-CEEE-DA72-7C32-CACB17D959D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46040" y="4260150"/>
                <a:ext cx="345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6" name="Freihand 105">
                <a:extLst>
                  <a:ext uri="{FF2B5EF4-FFF2-40B4-BE49-F238E27FC236}">
                    <a16:creationId xmlns:a16="http://schemas.microsoft.com/office/drawing/2014/main" id="{D789F779-8234-D329-D734-D8DE905A912C}"/>
                  </a:ext>
                </a:extLst>
              </p14:cNvPr>
              <p14:cNvContentPartPr/>
              <p14:nvPr/>
            </p14:nvContentPartPr>
            <p14:xfrm>
              <a:off x="1493280" y="4240350"/>
              <a:ext cx="12960" cy="4320"/>
            </p14:xfrm>
          </p:contentPart>
        </mc:Choice>
        <mc:Fallback xmlns="">
          <p:pic>
            <p:nvPicPr>
              <p:cNvPr id="106" name="Freihand 105">
                <a:extLst>
                  <a:ext uri="{FF2B5EF4-FFF2-40B4-BE49-F238E27FC236}">
                    <a16:creationId xmlns:a16="http://schemas.microsoft.com/office/drawing/2014/main" id="{D789F779-8234-D329-D734-D8DE905A912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84280" y="4231350"/>
                <a:ext cx="306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7" name="Freihand 106">
                <a:extLst>
                  <a:ext uri="{FF2B5EF4-FFF2-40B4-BE49-F238E27FC236}">
                    <a16:creationId xmlns:a16="http://schemas.microsoft.com/office/drawing/2014/main" id="{4C33E7BD-E3C9-C093-918A-9F1F78CECDB8}"/>
                  </a:ext>
                </a:extLst>
              </p14:cNvPr>
              <p14:cNvContentPartPr/>
              <p14:nvPr/>
            </p14:nvContentPartPr>
            <p14:xfrm>
              <a:off x="1424880" y="4289670"/>
              <a:ext cx="11880" cy="15480"/>
            </p14:xfrm>
          </p:contentPart>
        </mc:Choice>
        <mc:Fallback xmlns="">
          <p:pic>
            <p:nvPicPr>
              <p:cNvPr id="107" name="Freihand 106">
                <a:extLst>
                  <a:ext uri="{FF2B5EF4-FFF2-40B4-BE49-F238E27FC236}">
                    <a16:creationId xmlns:a16="http://schemas.microsoft.com/office/drawing/2014/main" id="{4C33E7BD-E3C9-C093-918A-9F1F78CECDB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415880" y="4281030"/>
                <a:ext cx="295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8" name="Freihand 107">
                <a:extLst>
                  <a:ext uri="{FF2B5EF4-FFF2-40B4-BE49-F238E27FC236}">
                    <a16:creationId xmlns:a16="http://schemas.microsoft.com/office/drawing/2014/main" id="{BC52229D-6FF7-25BD-1892-A2E431D04B47}"/>
                  </a:ext>
                </a:extLst>
              </p14:cNvPr>
              <p14:cNvContentPartPr/>
              <p14:nvPr/>
            </p14:nvContentPartPr>
            <p14:xfrm>
              <a:off x="1420920" y="4369950"/>
              <a:ext cx="3960" cy="7200"/>
            </p14:xfrm>
          </p:contentPart>
        </mc:Choice>
        <mc:Fallback xmlns="">
          <p:pic>
            <p:nvPicPr>
              <p:cNvPr id="108" name="Freihand 107">
                <a:extLst>
                  <a:ext uri="{FF2B5EF4-FFF2-40B4-BE49-F238E27FC236}">
                    <a16:creationId xmlns:a16="http://schemas.microsoft.com/office/drawing/2014/main" id="{BC52229D-6FF7-25BD-1892-A2E431D04B4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411920" y="4360950"/>
                <a:ext cx="216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9" name="Freihand 108">
                <a:extLst>
                  <a:ext uri="{FF2B5EF4-FFF2-40B4-BE49-F238E27FC236}">
                    <a16:creationId xmlns:a16="http://schemas.microsoft.com/office/drawing/2014/main" id="{B65BF549-8F2B-8F08-B1E5-9649FFBECC9E}"/>
                  </a:ext>
                </a:extLst>
              </p14:cNvPr>
              <p14:cNvContentPartPr/>
              <p14:nvPr/>
            </p14:nvContentPartPr>
            <p14:xfrm>
              <a:off x="1561680" y="4367790"/>
              <a:ext cx="13680" cy="21240"/>
            </p14:xfrm>
          </p:contentPart>
        </mc:Choice>
        <mc:Fallback xmlns="">
          <p:pic>
            <p:nvPicPr>
              <p:cNvPr id="109" name="Freihand 108">
                <a:extLst>
                  <a:ext uri="{FF2B5EF4-FFF2-40B4-BE49-F238E27FC236}">
                    <a16:creationId xmlns:a16="http://schemas.microsoft.com/office/drawing/2014/main" id="{B65BF549-8F2B-8F08-B1E5-9649FFBECC9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53040" y="4359150"/>
                <a:ext cx="313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0" name="Freihand 109">
                <a:extLst>
                  <a:ext uri="{FF2B5EF4-FFF2-40B4-BE49-F238E27FC236}">
                    <a16:creationId xmlns:a16="http://schemas.microsoft.com/office/drawing/2014/main" id="{586C01A4-0267-D7E6-F65C-3D05CC20C054}"/>
                  </a:ext>
                </a:extLst>
              </p14:cNvPr>
              <p14:cNvContentPartPr/>
              <p14:nvPr/>
            </p14:nvContentPartPr>
            <p14:xfrm>
              <a:off x="1578600" y="4491630"/>
              <a:ext cx="2520" cy="20520"/>
            </p14:xfrm>
          </p:contentPart>
        </mc:Choice>
        <mc:Fallback xmlns="">
          <p:pic>
            <p:nvPicPr>
              <p:cNvPr id="110" name="Freihand 109">
                <a:extLst>
                  <a:ext uri="{FF2B5EF4-FFF2-40B4-BE49-F238E27FC236}">
                    <a16:creationId xmlns:a16="http://schemas.microsoft.com/office/drawing/2014/main" id="{586C01A4-0267-D7E6-F65C-3D05CC20C05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69600" y="4482990"/>
                <a:ext cx="201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1" name="Freihand 110">
                <a:extLst>
                  <a:ext uri="{FF2B5EF4-FFF2-40B4-BE49-F238E27FC236}">
                    <a16:creationId xmlns:a16="http://schemas.microsoft.com/office/drawing/2014/main" id="{7CCBE0E9-C88E-DC0D-1E3E-2DB8CC09D4CE}"/>
                  </a:ext>
                </a:extLst>
              </p14:cNvPr>
              <p14:cNvContentPartPr/>
              <p14:nvPr/>
            </p14:nvContentPartPr>
            <p14:xfrm>
              <a:off x="1465560" y="4602150"/>
              <a:ext cx="5400" cy="21960"/>
            </p14:xfrm>
          </p:contentPart>
        </mc:Choice>
        <mc:Fallback xmlns="">
          <p:pic>
            <p:nvPicPr>
              <p:cNvPr id="111" name="Freihand 110">
                <a:extLst>
                  <a:ext uri="{FF2B5EF4-FFF2-40B4-BE49-F238E27FC236}">
                    <a16:creationId xmlns:a16="http://schemas.microsoft.com/office/drawing/2014/main" id="{7CCBE0E9-C88E-DC0D-1E3E-2DB8CC09D4C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56560" y="4593510"/>
                <a:ext cx="230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2" name="Freihand 111">
                <a:extLst>
                  <a:ext uri="{FF2B5EF4-FFF2-40B4-BE49-F238E27FC236}">
                    <a16:creationId xmlns:a16="http://schemas.microsoft.com/office/drawing/2014/main" id="{89BB7278-22EF-2582-A164-F212F721894D}"/>
                  </a:ext>
                </a:extLst>
              </p14:cNvPr>
              <p14:cNvContentPartPr/>
              <p14:nvPr/>
            </p14:nvContentPartPr>
            <p14:xfrm>
              <a:off x="1492920" y="4689990"/>
              <a:ext cx="8280" cy="45000"/>
            </p14:xfrm>
          </p:contentPart>
        </mc:Choice>
        <mc:Fallback xmlns="">
          <p:pic>
            <p:nvPicPr>
              <p:cNvPr id="112" name="Freihand 111">
                <a:extLst>
                  <a:ext uri="{FF2B5EF4-FFF2-40B4-BE49-F238E27FC236}">
                    <a16:creationId xmlns:a16="http://schemas.microsoft.com/office/drawing/2014/main" id="{89BB7278-22EF-2582-A164-F212F721894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84280" y="4680990"/>
                <a:ext cx="259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3" name="Freihand 112">
                <a:extLst>
                  <a:ext uri="{FF2B5EF4-FFF2-40B4-BE49-F238E27FC236}">
                    <a16:creationId xmlns:a16="http://schemas.microsoft.com/office/drawing/2014/main" id="{4D863DA1-31B6-E797-E9EF-AD7A99306CE6}"/>
                  </a:ext>
                </a:extLst>
              </p14:cNvPr>
              <p14:cNvContentPartPr/>
              <p14:nvPr/>
            </p14:nvContentPartPr>
            <p14:xfrm>
              <a:off x="1458360" y="4823190"/>
              <a:ext cx="5040" cy="360"/>
            </p14:xfrm>
          </p:contentPart>
        </mc:Choice>
        <mc:Fallback xmlns="">
          <p:pic>
            <p:nvPicPr>
              <p:cNvPr id="113" name="Freihand 112">
                <a:extLst>
                  <a:ext uri="{FF2B5EF4-FFF2-40B4-BE49-F238E27FC236}">
                    <a16:creationId xmlns:a16="http://schemas.microsoft.com/office/drawing/2014/main" id="{4D863DA1-31B6-E797-E9EF-AD7A99306CE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49360" y="4814550"/>
                <a:ext cx="22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4" name="Freihand 113">
                <a:extLst>
                  <a:ext uri="{FF2B5EF4-FFF2-40B4-BE49-F238E27FC236}">
                    <a16:creationId xmlns:a16="http://schemas.microsoft.com/office/drawing/2014/main" id="{DD7CDAEF-B810-BEA1-1C3B-0C289C270043}"/>
                  </a:ext>
                </a:extLst>
              </p14:cNvPr>
              <p14:cNvContentPartPr/>
              <p14:nvPr/>
            </p14:nvContentPartPr>
            <p14:xfrm>
              <a:off x="1614960" y="4723470"/>
              <a:ext cx="360" cy="4680"/>
            </p14:xfrm>
          </p:contentPart>
        </mc:Choice>
        <mc:Fallback xmlns="">
          <p:pic>
            <p:nvPicPr>
              <p:cNvPr id="114" name="Freihand 113">
                <a:extLst>
                  <a:ext uri="{FF2B5EF4-FFF2-40B4-BE49-F238E27FC236}">
                    <a16:creationId xmlns:a16="http://schemas.microsoft.com/office/drawing/2014/main" id="{DD7CDAEF-B810-BEA1-1C3B-0C289C27004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06320" y="4714470"/>
                <a:ext cx="180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5" name="Freihand 114">
                <a:extLst>
                  <a:ext uri="{FF2B5EF4-FFF2-40B4-BE49-F238E27FC236}">
                    <a16:creationId xmlns:a16="http://schemas.microsoft.com/office/drawing/2014/main" id="{9A56C1F0-176A-FFD1-11ED-4E04E998A533}"/>
                  </a:ext>
                </a:extLst>
              </p14:cNvPr>
              <p14:cNvContentPartPr/>
              <p14:nvPr/>
            </p14:nvContentPartPr>
            <p14:xfrm>
              <a:off x="1679760" y="4743270"/>
              <a:ext cx="15480" cy="7560"/>
            </p14:xfrm>
          </p:contentPart>
        </mc:Choice>
        <mc:Fallback xmlns="">
          <p:pic>
            <p:nvPicPr>
              <p:cNvPr id="115" name="Freihand 114">
                <a:extLst>
                  <a:ext uri="{FF2B5EF4-FFF2-40B4-BE49-F238E27FC236}">
                    <a16:creationId xmlns:a16="http://schemas.microsoft.com/office/drawing/2014/main" id="{9A56C1F0-176A-FFD1-11ED-4E04E998A53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671120" y="4734270"/>
                <a:ext cx="331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6" name="Freihand 115">
                <a:extLst>
                  <a:ext uri="{FF2B5EF4-FFF2-40B4-BE49-F238E27FC236}">
                    <a16:creationId xmlns:a16="http://schemas.microsoft.com/office/drawing/2014/main" id="{7F05EF8B-FA4D-9EE3-4554-131532E6C795}"/>
                  </a:ext>
                </a:extLst>
              </p14:cNvPr>
              <p14:cNvContentPartPr/>
              <p14:nvPr/>
            </p14:nvContentPartPr>
            <p14:xfrm>
              <a:off x="1870560" y="4781430"/>
              <a:ext cx="1080" cy="360"/>
            </p14:xfrm>
          </p:contentPart>
        </mc:Choice>
        <mc:Fallback xmlns="">
          <p:pic>
            <p:nvPicPr>
              <p:cNvPr id="116" name="Freihand 115">
                <a:extLst>
                  <a:ext uri="{FF2B5EF4-FFF2-40B4-BE49-F238E27FC236}">
                    <a16:creationId xmlns:a16="http://schemas.microsoft.com/office/drawing/2014/main" id="{7F05EF8B-FA4D-9EE3-4554-131532E6C79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61560" y="4772430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7" name="Freihand 116">
                <a:extLst>
                  <a:ext uri="{FF2B5EF4-FFF2-40B4-BE49-F238E27FC236}">
                    <a16:creationId xmlns:a16="http://schemas.microsoft.com/office/drawing/2014/main" id="{19F04B84-F94D-668E-3568-155B0BECCB5B}"/>
                  </a:ext>
                </a:extLst>
              </p14:cNvPr>
              <p14:cNvContentPartPr/>
              <p14:nvPr/>
            </p14:nvContentPartPr>
            <p14:xfrm>
              <a:off x="1698840" y="4457790"/>
              <a:ext cx="360" cy="11160"/>
            </p14:xfrm>
          </p:contentPart>
        </mc:Choice>
        <mc:Fallback xmlns="">
          <p:pic>
            <p:nvPicPr>
              <p:cNvPr id="117" name="Freihand 116">
                <a:extLst>
                  <a:ext uri="{FF2B5EF4-FFF2-40B4-BE49-F238E27FC236}">
                    <a16:creationId xmlns:a16="http://schemas.microsoft.com/office/drawing/2014/main" id="{19F04B84-F94D-668E-3568-155B0BECCB5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90200" y="4449150"/>
                <a:ext cx="180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8" name="Freihand 117">
                <a:extLst>
                  <a:ext uri="{FF2B5EF4-FFF2-40B4-BE49-F238E27FC236}">
                    <a16:creationId xmlns:a16="http://schemas.microsoft.com/office/drawing/2014/main" id="{D6F15810-1DF7-7147-69AB-693D120BC318}"/>
                  </a:ext>
                </a:extLst>
              </p14:cNvPr>
              <p14:cNvContentPartPr/>
              <p14:nvPr/>
            </p14:nvContentPartPr>
            <p14:xfrm>
              <a:off x="1724400" y="4324230"/>
              <a:ext cx="5400" cy="2520"/>
            </p14:xfrm>
          </p:contentPart>
        </mc:Choice>
        <mc:Fallback xmlns="">
          <p:pic>
            <p:nvPicPr>
              <p:cNvPr id="118" name="Freihand 117">
                <a:extLst>
                  <a:ext uri="{FF2B5EF4-FFF2-40B4-BE49-F238E27FC236}">
                    <a16:creationId xmlns:a16="http://schemas.microsoft.com/office/drawing/2014/main" id="{D6F15810-1DF7-7147-69AB-693D120BC3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15400" y="4315230"/>
                <a:ext cx="230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9" name="Freihand 118">
                <a:extLst>
                  <a:ext uri="{FF2B5EF4-FFF2-40B4-BE49-F238E27FC236}">
                    <a16:creationId xmlns:a16="http://schemas.microsoft.com/office/drawing/2014/main" id="{19D0F730-53C3-A355-8653-D16A356FE12C}"/>
                  </a:ext>
                </a:extLst>
              </p14:cNvPr>
              <p14:cNvContentPartPr/>
              <p14:nvPr/>
            </p14:nvContentPartPr>
            <p14:xfrm>
              <a:off x="1790280" y="4354470"/>
              <a:ext cx="11880" cy="15480"/>
            </p14:xfrm>
          </p:contentPart>
        </mc:Choice>
        <mc:Fallback xmlns="">
          <p:pic>
            <p:nvPicPr>
              <p:cNvPr id="119" name="Freihand 118">
                <a:extLst>
                  <a:ext uri="{FF2B5EF4-FFF2-40B4-BE49-F238E27FC236}">
                    <a16:creationId xmlns:a16="http://schemas.microsoft.com/office/drawing/2014/main" id="{19D0F730-53C3-A355-8653-D16A356FE12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781640" y="4345830"/>
                <a:ext cx="295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0" name="Freihand 119">
                <a:extLst>
                  <a:ext uri="{FF2B5EF4-FFF2-40B4-BE49-F238E27FC236}">
                    <a16:creationId xmlns:a16="http://schemas.microsoft.com/office/drawing/2014/main" id="{86446C93-5AA0-37BC-24BF-64FF3289E897}"/>
                  </a:ext>
                </a:extLst>
              </p14:cNvPr>
              <p14:cNvContentPartPr/>
              <p14:nvPr/>
            </p14:nvContentPartPr>
            <p14:xfrm>
              <a:off x="1885680" y="4284630"/>
              <a:ext cx="8640" cy="28440"/>
            </p14:xfrm>
          </p:contentPart>
        </mc:Choice>
        <mc:Fallback xmlns="">
          <p:pic>
            <p:nvPicPr>
              <p:cNvPr id="120" name="Freihand 119">
                <a:extLst>
                  <a:ext uri="{FF2B5EF4-FFF2-40B4-BE49-F238E27FC236}">
                    <a16:creationId xmlns:a16="http://schemas.microsoft.com/office/drawing/2014/main" id="{86446C93-5AA0-37BC-24BF-64FF3289E89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876680" y="4275630"/>
                <a:ext cx="262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1" name="Freihand 120">
                <a:extLst>
                  <a:ext uri="{FF2B5EF4-FFF2-40B4-BE49-F238E27FC236}">
                    <a16:creationId xmlns:a16="http://schemas.microsoft.com/office/drawing/2014/main" id="{C9C44B0E-EDC5-86F4-0CAE-0C6BEA7B04D2}"/>
                  </a:ext>
                </a:extLst>
              </p14:cNvPr>
              <p14:cNvContentPartPr/>
              <p14:nvPr/>
            </p14:nvContentPartPr>
            <p14:xfrm>
              <a:off x="1885680" y="4415670"/>
              <a:ext cx="19080" cy="360"/>
            </p14:xfrm>
          </p:contentPart>
        </mc:Choice>
        <mc:Fallback xmlns="">
          <p:pic>
            <p:nvPicPr>
              <p:cNvPr id="121" name="Freihand 120">
                <a:extLst>
                  <a:ext uri="{FF2B5EF4-FFF2-40B4-BE49-F238E27FC236}">
                    <a16:creationId xmlns:a16="http://schemas.microsoft.com/office/drawing/2014/main" id="{C9C44B0E-EDC5-86F4-0CAE-0C6BEA7B04D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876680" y="4406670"/>
                <a:ext cx="36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2" name="Freihand 121">
                <a:extLst>
                  <a:ext uri="{FF2B5EF4-FFF2-40B4-BE49-F238E27FC236}">
                    <a16:creationId xmlns:a16="http://schemas.microsoft.com/office/drawing/2014/main" id="{9EE51696-11EF-7392-2976-659FF81F0BEC}"/>
                  </a:ext>
                </a:extLst>
              </p14:cNvPr>
              <p14:cNvContentPartPr/>
              <p14:nvPr/>
            </p14:nvContentPartPr>
            <p14:xfrm>
              <a:off x="1833120" y="4476510"/>
              <a:ext cx="3240" cy="1800"/>
            </p14:xfrm>
          </p:contentPart>
        </mc:Choice>
        <mc:Fallback xmlns="">
          <p:pic>
            <p:nvPicPr>
              <p:cNvPr id="122" name="Freihand 121">
                <a:extLst>
                  <a:ext uri="{FF2B5EF4-FFF2-40B4-BE49-F238E27FC236}">
                    <a16:creationId xmlns:a16="http://schemas.microsoft.com/office/drawing/2014/main" id="{9EE51696-11EF-7392-2976-659FF81F0BE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24480" y="4467510"/>
                <a:ext cx="2088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23" name="Freihand 122">
                <a:extLst>
                  <a:ext uri="{FF2B5EF4-FFF2-40B4-BE49-F238E27FC236}">
                    <a16:creationId xmlns:a16="http://schemas.microsoft.com/office/drawing/2014/main" id="{73A28998-B6D5-AE15-CF89-DE3CE7F90D12}"/>
                  </a:ext>
                </a:extLst>
              </p14:cNvPr>
              <p14:cNvContentPartPr/>
              <p14:nvPr/>
            </p14:nvContentPartPr>
            <p14:xfrm>
              <a:off x="1969560" y="4530150"/>
              <a:ext cx="7200" cy="19080"/>
            </p14:xfrm>
          </p:contentPart>
        </mc:Choice>
        <mc:Fallback xmlns="">
          <p:pic>
            <p:nvPicPr>
              <p:cNvPr id="123" name="Freihand 122">
                <a:extLst>
                  <a:ext uri="{FF2B5EF4-FFF2-40B4-BE49-F238E27FC236}">
                    <a16:creationId xmlns:a16="http://schemas.microsoft.com/office/drawing/2014/main" id="{73A28998-B6D5-AE15-CF89-DE3CE7F90D1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960560" y="4521510"/>
                <a:ext cx="248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24" name="Freihand 123">
                <a:extLst>
                  <a:ext uri="{FF2B5EF4-FFF2-40B4-BE49-F238E27FC236}">
                    <a16:creationId xmlns:a16="http://schemas.microsoft.com/office/drawing/2014/main" id="{C5AF0C35-2882-3943-1AE7-C99350A6366F}"/>
                  </a:ext>
                </a:extLst>
              </p14:cNvPr>
              <p14:cNvContentPartPr/>
              <p14:nvPr/>
            </p14:nvContentPartPr>
            <p14:xfrm>
              <a:off x="2049480" y="4490910"/>
              <a:ext cx="5040" cy="1080"/>
            </p14:xfrm>
          </p:contentPart>
        </mc:Choice>
        <mc:Fallback xmlns="">
          <p:pic>
            <p:nvPicPr>
              <p:cNvPr id="124" name="Freihand 123">
                <a:extLst>
                  <a:ext uri="{FF2B5EF4-FFF2-40B4-BE49-F238E27FC236}">
                    <a16:creationId xmlns:a16="http://schemas.microsoft.com/office/drawing/2014/main" id="{C5AF0C35-2882-3943-1AE7-C99350A636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40480" y="4482270"/>
                <a:ext cx="226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5" name="Freihand 124">
                <a:extLst>
                  <a:ext uri="{FF2B5EF4-FFF2-40B4-BE49-F238E27FC236}">
                    <a16:creationId xmlns:a16="http://schemas.microsoft.com/office/drawing/2014/main" id="{237D15BF-261C-AE40-5EA2-7240724F8B78}"/>
                  </a:ext>
                </a:extLst>
              </p14:cNvPr>
              <p14:cNvContentPartPr/>
              <p14:nvPr/>
            </p14:nvContentPartPr>
            <p14:xfrm>
              <a:off x="2148480" y="4237110"/>
              <a:ext cx="32040" cy="30240"/>
            </p14:xfrm>
          </p:contentPart>
        </mc:Choice>
        <mc:Fallback xmlns="">
          <p:pic>
            <p:nvPicPr>
              <p:cNvPr id="125" name="Freihand 124">
                <a:extLst>
                  <a:ext uri="{FF2B5EF4-FFF2-40B4-BE49-F238E27FC236}">
                    <a16:creationId xmlns:a16="http://schemas.microsoft.com/office/drawing/2014/main" id="{237D15BF-261C-AE40-5EA2-7240724F8B7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139840" y="4228470"/>
                <a:ext cx="496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6" name="Freihand 125">
                <a:extLst>
                  <a:ext uri="{FF2B5EF4-FFF2-40B4-BE49-F238E27FC236}">
                    <a16:creationId xmlns:a16="http://schemas.microsoft.com/office/drawing/2014/main" id="{36E68CA7-0AE2-7907-DE96-8D0F18A10099}"/>
                  </a:ext>
                </a:extLst>
              </p14:cNvPr>
              <p14:cNvContentPartPr/>
              <p14:nvPr/>
            </p14:nvContentPartPr>
            <p14:xfrm>
              <a:off x="2441880" y="4052790"/>
              <a:ext cx="24480" cy="8640"/>
            </p14:xfrm>
          </p:contentPart>
        </mc:Choice>
        <mc:Fallback xmlns="">
          <p:pic>
            <p:nvPicPr>
              <p:cNvPr id="126" name="Freihand 125">
                <a:extLst>
                  <a:ext uri="{FF2B5EF4-FFF2-40B4-BE49-F238E27FC236}">
                    <a16:creationId xmlns:a16="http://schemas.microsoft.com/office/drawing/2014/main" id="{36E68CA7-0AE2-7907-DE96-8D0F18A1009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33240" y="4043790"/>
                <a:ext cx="421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7" name="Freihand 126">
                <a:extLst>
                  <a:ext uri="{FF2B5EF4-FFF2-40B4-BE49-F238E27FC236}">
                    <a16:creationId xmlns:a16="http://schemas.microsoft.com/office/drawing/2014/main" id="{92A8BC54-ADE8-95CF-0C7D-018D9ED46C33}"/>
                  </a:ext>
                </a:extLst>
              </p14:cNvPr>
              <p14:cNvContentPartPr/>
              <p14:nvPr/>
            </p14:nvContentPartPr>
            <p14:xfrm>
              <a:off x="2521800" y="4133430"/>
              <a:ext cx="15120" cy="360"/>
            </p14:xfrm>
          </p:contentPart>
        </mc:Choice>
        <mc:Fallback xmlns="">
          <p:pic>
            <p:nvPicPr>
              <p:cNvPr id="127" name="Freihand 126">
                <a:extLst>
                  <a:ext uri="{FF2B5EF4-FFF2-40B4-BE49-F238E27FC236}">
                    <a16:creationId xmlns:a16="http://schemas.microsoft.com/office/drawing/2014/main" id="{92A8BC54-ADE8-95CF-0C7D-018D9ED46C3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13160" y="4124790"/>
                <a:ext cx="32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8" name="Freihand 127">
                <a:extLst>
                  <a:ext uri="{FF2B5EF4-FFF2-40B4-BE49-F238E27FC236}">
                    <a16:creationId xmlns:a16="http://schemas.microsoft.com/office/drawing/2014/main" id="{FB1912AE-7635-0CAA-A169-26C0BA99511D}"/>
                  </a:ext>
                </a:extLst>
              </p14:cNvPr>
              <p14:cNvContentPartPr/>
              <p14:nvPr/>
            </p14:nvContentPartPr>
            <p14:xfrm>
              <a:off x="2457000" y="4198230"/>
              <a:ext cx="360" cy="34200"/>
            </p14:xfrm>
          </p:contentPart>
        </mc:Choice>
        <mc:Fallback xmlns="">
          <p:pic>
            <p:nvPicPr>
              <p:cNvPr id="128" name="Freihand 127">
                <a:extLst>
                  <a:ext uri="{FF2B5EF4-FFF2-40B4-BE49-F238E27FC236}">
                    <a16:creationId xmlns:a16="http://schemas.microsoft.com/office/drawing/2014/main" id="{FB1912AE-7635-0CAA-A169-26C0BA99511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448360" y="4189590"/>
                <a:ext cx="180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9" name="Freihand 128">
                <a:extLst>
                  <a:ext uri="{FF2B5EF4-FFF2-40B4-BE49-F238E27FC236}">
                    <a16:creationId xmlns:a16="http://schemas.microsoft.com/office/drawing/2014/main" id="{E38C8571-57A6-9C73-DDDC-EEEA60F27BFF}"/>
                  </a:ext>
                </a:extLst>
              </p14:cNvPr>
              <p14:cNvContentPartPr/>
              <p14:nvPr/>
            </p14:nvContentPartPr>
            <p14:xfrm>
              <a:off x="2502720" y="4278510"/>
              <a:ext cx="14760" cy="15120"/>
            </p14:xfrm>
          </p:contentPart>
        </mc:Choice>
        <mc:Fallback xmlns="">
          <p:pic>
            <p:nvPicPr>
              <p:cNvPr id="129" name="Freihand 128">
                <a:extLst>
                  <a:ext uri="{FF2B5EF4-FFF2-40B4-BE49-F238E27FC236}">
                    <a16:creationId xmlns:a16="http://schemas.microsoft.com/office/drawing/2014/main" id="{E38C8571-57A6-9C73-DDDC-EEEA60F27BF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494080" y="4269510"/>
                <a:ext cx="324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0" name="Freihand 129">
                <a:extLst>
                  <a:ext uri="{FF2B5EF4-FFF2-40B4-BE49-F238E27FC236}">
                    <a16:creationId xmlns:a16="http://schemas.microsoft.com/office/drawing/2014/main" id="{643AEE3F-6DC1-1115-73B5-DA5E12DB87B3}"/>
                  </a:ext>
                </a:extLst>
              </p14:cNvPr>
              <p14:cNvContentPartPr/>
              <p14:nvPr/>
            </p14:nvContentPartPr>
            <p14:xfrm>
              <a:off x="2674440" y="4308750"/>
              <a:ext cx="26280" cy="360"/>
            </p14:xfrm>
          </p:contentPart>
        </mc:Choice>
        <mc:Fallback xmlns="">
          <p:pic>
            <p:nvPicPr>
              <p:cNvPr id="130" name="Freihand 129">
                <a:extLst>
                  <a:ext uri="{FF2B5EF4-FFF2-40B4-BE49-F238E27FC236}">
                    <a16:creationId xmlns:a16="http://schemas.microsoft.com/office/drawing/2014/main" id="{643AEE3F-6DC1-1115-73B5-DA5E12DB87B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665440" y="4300110"/>
                <a:ext cx="43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1" name="Freihand 130">
                <a:extLst>
                  <a:ext uri="{FF2B5EF4-FFF2-40B4-BE49-F238E27FC236}">
                    <a16:creationId xmlns:a16="http://schemas.microsoft.com/office/drawing/2014/main" id="{72F4BDCD-E7EF-5C87-085F-48C86652EE4B}"/>
                  </a:ext>
                </a:extLst>
              </p14:cNvPr>
              <p14:cNvContentPartPr/>
              <p14:nvPr/>
            </p14:nvContentPartPr>
            <p14:xfrm>
              <a:off x="2742840" y="4438350"/>
              <a:ext cx="1080" cy="360"/>
            </p14:xfrm>
          </p:contentPart>
        </mc:Choice>
        <mc:Fallback xmlns="">
          <p:pic>
            <p:nvPicPr>
              <p:cNvPr id="131" name="Freihand 130">
                <a:extLst>
                  <a:ext uri="{FF2B5EF4-FFF2-40B4-BE49-F238E27FC236}">
                    <a16:creationId xmlns:a16="http://schemas.microsoft.com/office/drawing/2014/main" id="{72F4BDCD-E7EF-5C87-085F-48C86652EE4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34200" y="4429710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32" name="Freihand 131">
                <a:extLst>
                  <a:ext uri="{FF2B5EF4-FFF2-40B4-BE49-F238E27FC236}">
                    <a16:creationId xmlns:a16="http://schemas.microsoft.com/office/drawing/2014/main" id="{B82F76C8-95B5-7064-FC44-35EAC59D8928}"/>
                  </a:ext>
                </a:extLst>
              </p14:cNvPr>
              <p14:cNvContentPartPr/>
              <p14:nvPr/>
            </p14:nvContentPartPr>
            <p14:xfrm>
              <a:off x="2711880" y="4552830"/>
              <a:ext cx="5040" cy="360"/>
            </p14:xfrm>
          </p:contentPart>
        </mc:Choice>
        <mc:Fallback xmlns="">
          <p:pic>
            <p:nvPicPr>
              <p:cNvPr id="132" name="Freihand 131">
                <a:extLst>
                  <a:ext uri="{FF2B5EF4-FFF2-40B4-BE49-F238E27FC236}">
                    <a16:creationId xmlns:a16="http://schemas.microsoft.com/office/drawing/2014/main" id="{B82F76C8-95B5-7064-FC44-35EAC59D892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02880" y="4543830"/>
                <a:ext cx="22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3" name="Freihand 132">
                <a:extLst>
                  <a:ext uri="{FF2B5EF4-FFF2-40B4-BE49-F238E27FC236}">
                    <a16:creationId xmlns:a16="http://schemas.microsoft.com/office/drawing/2014/main" id="{39F390F8-02FF-A428-742D-2CB4F71805CA}"/>
                  </a:ext>
                </a:extLst>
              </p14:cNvPr>
              <p14:cNvContentPartPr/>
              <p14:nvPr/>
            </p14:nvContentPartPr>
            <p14:xfrm>
              <a:off x="2777040" y="4709070"/>
              <a:ext cx="360" cy="1080"/>
            </p14:xfrm>
          </p:contentPart>
        </mc:Choice>
        <mc:Fallback xmlns="">
          <p:pic>
            <p:nvPicPr>
              <p:cNvPr id="133" name="Freihand 132">
                <a:extLst>
                  <a:ext uri="{FF2B5EF4-FFF2-40B4-BE49-F238E27FC236}">
                    <a16:creationId xmlns:a16="http://schemas.microsoft.com/office/drawing/2014/main" id="{39F390F8-02FF-A428-742D-2CB4F71805C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68400" y="4700070"/>
                <a:ext cx="180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34" name="Freihand 133">
                <a:extLst>
                  <a:ext uri="{FF2B5EF4-FFF2-40B4-BE49-F238E27FC236}">
                    <a16:creationId xmlns:a16="http://schemas.microsoft.com/office/drawing/2014/main" id="{7F900146-3248-685E-81F7-07DD8F198876}"/>
                  </a:ext>
                </a:extLst>
              </p14:cNvPr>
              <p14:cNvContentPartPr/>
              <p14:nvPr/>
            </p14:nvContentPartPr>
            <p14:xfrm>
              <a:off x="2700720" y="4712670"/>
              <a:ext cx="12240" cy="360"/>
            </p14:xfrm>
          </p:contentPart>
        </mc:Choice>
        <mc:Fallback xmlns="">
          <p:pic>
            <p:nvPicPr>
              <p:cNvPr id="134" name="Freihand 133">
                <a:extLst>
                  <a:ext uri="{FF2B5EF4-FFF2-40B4-BE49-F238E27FC236}">
                    <a16:creationId xmlns:a16="http://schemas.microsoft.com/office/drawing/2014/main" id="{7F900146-3248-685E-81F7-07DD8F19887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691720" y="4704030"/>
                <a:ext cx="29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5" name="Freihand 134">
                <a:extLst>
                  <a:ext uri="{FF2B5EF4-FFF2-40B4-BE49-F238E27FC236}">
                    <a16:creationId xmlns:a16="http://schemas.microsoft.com/office/drawing/2014/main" id="{E3178077-424A-C099-3F80-4C9CD8953C22}"/>
                  </a:ext>
                </a:extLst>
              </p14:cNvPr>
              <p14:cNvContentPartPr/>
              <p14:nvPr/>
            </p14:nvContentPartPr>
            <p14:xfrm>
              <a:off x="2643120" y="4621590"/>
              <a:ext cx="5040" cy="7920"/>
            </p14:xfrm>
          </p:contentPart>
        </mc:Choice>
        <mc:Fallback xmlns="">
          <p:pic>
            <p:nvPicPr>
              <p:cNvPr id="135" name="Freihand 134">
                <a:extLst>
                  <a:ext uri="{FF2B5EF4-FFF2-40B4-BE49-F238E27FC236}">
                    <a16:creationId xmlns:a16="http://schemas.microsoft.com/office/drawing/2014/main" id="{E3178077-424A-C099-3F80-4C9CD8953C2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634480" y="4612590"/>
                <a:ext cx="226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36" name="Freihand 135">
                <a:extLst>
                  <a:ext uri="{FF2B5EF4-FFF2-40B4-BE49-F238E27FC236}">
                    <a16:creationId xmlns:a16="http://schemas.microsoft.com/office/drawing/2014/main" id="{8433E0E5-4FA8-8BDB-DD81-85741655A4A7}"/>
                  </a:ext>
                </a:extLst>
              </p14:cNvPr>
              <p14:cNvContentPartPr/>
              <p14:nvPr/>
            </p14:nvContentPartPr>
            <p14:xfrm>
              <a:off x="2615760" y="4509270"/>
              <a:ext cx="5760" cy="20880"/>
            </p14:xfrm>
          </p:contentPart>
        </mc:Choice>
        <mc:Fallback xmlns="">
          <p:pic>
            <p:nvPicPr>
              <p:cNvPr id="136" name="Freihand 135">
                <a:extLst>
                  <a:ext uri="{FF2B5EF4-FFF2-40B4-BE49-F238E27FC236}">
                    <a16:creationId xmlns:a16="http://schemas.microsoft.com/office/drawing/2014/main" id="{8433E0E5-4FA8-8BDB-DD81-85741655A4A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606760" y="4500630"/>
                <a:ext cx="234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37" name="Freihand 136">
                <a:extLst>
                  <a:ext uri="{FF2B5EF4-FFF2-40B4-BE49-F238E27FC236}">
                    <a16:creationId xmlns:a16="http://schemas.microsoft.com/office/drawing/2014/main" id="{EF71C2C5-F506-79B8-B156-48893FC599CD}"/>
                  </a:ext>
                </a:extLst>
              </p14:cNvPr>
              <p14:cNvContentPartPr/>
              <p14:nvPr/>
            </p14:nvContentPartPr>
            <p14:xfrm>
              <a:off x="2533320" y="4548870"/>
              <a:ext cx="360" cy="360"/>
            </p14:xfrm>
          </p:contentPart>
        </mc:Choice>
        <mc:Fallback xmlns="">
          <p:pic>
            <p:nvPicPr>
              <p:cNvPr id="137" name="Freihand 136">
                <a:extLst>
                  <a:ext uri="{FF2B5EF4-FFF2-40B4-BE49-F238E27FC236}">
                    <a16:creationId xmlns:a16="http://schemas.microsoft.com/office/drawing/2014/main" id="{EF71C2C5-F506-79B8-B156-48893FC599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24680" y="45402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8" name="Freihand 137">
                <a:extLst>
                  <a:ext uri="{FF2B5EF4-FFF2-40B4-BE49-F238E27FC236}">
                    <a16:creationId xmlns:a16="http://schemas.microsoft.com/office/drawing/2014/main" id="{B94542D6-67FB-9E36-6658-6CB9CC8868A5}"/>
                  </a:ext>
                </a:extLst>
              </p14:cNvPr>
              <p14:cNvContentPartPr/>
              <p14:nvPr/>
            </p14:nvContentPartPr>
            <p14:xfrm>
              <a:off x="2579040" y="4769910"/>
              <a:ext cx="2520" cy="360"/>
            </p14:xfrm>
          </p:contentPart>
        </mc:Choice>
        <mc:Fallback xmlns="">
          <p:pic>
            <p:nvPicPr>
              <p:cNvPr id="138" name="Freihand 137">
                <a:extLst>
                  <a:ext uri="{FF2B5EF4-FFF2-40B4-BE49-F238E27FC236}">
                    <a16:creationId xmlns:a16="http://schemas.microsoft.com/office/drawing/2014/main" id="{B94542D6-67FB-9E36-6658-6CB9CC886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70400" y="4760910"/>
                <a:ext cx="20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39" name="Freihand 138">
                <a:extLst>
                  <a:ext uri="{FF2B5EF4-FFF2-40B4-BE49-F238E27FC236}">
                    <a16:creationId xmlns:a16="http://schemas.microsoft.com/office/drawing/2014/main" id="{61A930E0-4447-C6D6-0309-4276FA27F059}"/>
                  </a:ext>
                </a:extLst>
              </p14:cNvPr>
              <p14:cNvContentPartPr/>
              <p14:nvPr/>
            </p14:nvContentPartPr>
            <p14:xfrm>
              <a:off x="4012720" y="5272720"/>
              <a:ext cx="360" cy="360"/>
            </p14:xfrm>
          </p:contentPart>
        </mc:Choice>
        <mc:Fallback xmlns="">
          <p:pic>
            <p:nvPicPr>
              <p:cNvPr id="139" name="Freihand 138">
                <a:extLst>
                  <a:ext uri="{FF2B5EF4-FFF2-40B4-BE49-F238E27FC236}">
                    <a16:creationId xmlns:a16="http://schemas.microsoft.com/office/drawing/2014/main" id="{61A930E0-4447-C6D6-0309-4276FA27F05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04080" y="5264080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40" name="Gerader Verbinder 139">
            <a:extLst>
              <a:ext uri="{FF2B5EF4-FFF2-40B4-BE49-F238E27FC236}">
                <a16:creationId xmlns:a16="http://schemas.microsoft.com/office/drawing/2014/main" id="{0D623D3C-8D66-C643-80BA-EEF4F72B7AAE}"/>
              </a:ext>
            </a:extLst>
          </p:cNvPr>
          <p:cNvCxnSpPr>
            <a:cxnSpLocks/>
          </p:cNvCxnSpPr>
          <p:nvPr/>
        </p:nvCxnSpPr>
        <p:spPr>
          <a:xfrm flipH="1" flipV="1">
            <a:off x="5279650" y="4354757"/>
            <a:ext cx="265282" cy="6439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889FE204-10AE-BE15-7072-8097EB7D7003}"/>
              </a:ext>
            </a:extLst>
          </p:cNvPr>
          <p:cNvGrpSpPr/>
          <p:nvPr/>
        </p:nvGrpSpPr>
        <p:grpSpPr>
          <a:xfrm>
            <a:off x="3424166" y="3502254"/>
            <a:ext cx="2144668" cy="2001986"/>
            <a:chOff x="1530602" y="773120"/>
            <a:chExt cx="2144668" cy="2001986"/>
          </a:xfrm>
        </p:grpSpPr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E2240F24-8434-67DE-D50A-7DD9B8E34E2F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145" name="Gerade Verbindung mit Pfeil 144">
                <a:extLst>
                  <a:ext uri="{FF2B5EF4-FFF2-40B4-BE49-F238E27FC236}">
                    <a16:creationId xmlns:a16="http://schemas.microsoft.com/office/drawing/2014/main" id="{749C567E-6937-5E86-1BB6-691C6C26B4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Gerade Verbindung mit Pfeil 145">
                <a:extLst>
                  <a:ext uri="{FF2B5EF4-FFF2-40B4-BE49-F238E27FC236}">
                    <a16:creationId xmlns:a16="http://schemas.microsoft.com/office/drawing/2014/main" id="{A7B22CE3-C1C5-4BAD-CA82-E3DA5123CFC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feld 142">
              <a:extLst>
                <a:ext uri="{FF2B5EF4-FFF2-40B4-BE49-F238E27FC236}">
                  <a16:creationId xmlns:a16="http://schemas.microsoft.com/office/drawing/2014/main" id="{986AA310-7F69-4715-07B5-D8831830266C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1</a:t>
              </a:r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F2D4C527-1567-0400-6D3C-4C761511AB4E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4</a:t>
              </a:r>
            </a:p>
          </p:txBody>
        </p:sp>
      </p:grpSp>
      <p:sp>
        <p:nvSpPr>
          <p:cNvPr id="147" name="Ellipse 146">
            <a:extLst>
              <a:ext uri="{FF2B5EF4-FFF2-40B4-BE49-F238E27FC236}">
                <a16:creationId xmlns:a16="http://schemas.microsoft.com/office/drawing/2014/main" id="{6FD729E3-5F3E-F907-F908-B20B53E3731C}"/>
              </a:ext>
            </a:extLst>
          </p:cNvPr>
          <p:cNvSpPr/>
          <p:nvPr/>
        </p:nvSpPr>
        <p:spPr>
          <a:xfrm>
            <a:off x="4427881" y="418030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>
            <a:extLst>
              <a:ext uri="{FF2B5EF4-FFF2-40B4-BE49-F238E27FC236}">
                <a16:creationId xmlns:a16="http://schemas.microsoft.com/office/drawing/2014/main" id="{EA244094-8D4A-C0C2-08D0-00497AFEF1A7}"/>
              </a:ext>
            </a:extLst>
          </p:cNvPr>
          <p:cNvSpPr/>
          <p:nvPr/>
        </p:nvSpPr>
        <p:spPr>
          <a:xfrm>
            <a:off x="4602518" y="409845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>
            <a:extLst>
              <a:ext uri="{FF2B5EF4-FFF2-40B4-BE49-F238E27FC236}">
                <a16:creationId xmlns:a16="http://schemas.microsoft.com/office/drawing/2014/main" id="{F0D037A6-1D15-AEF0-D877-8C75CD1A8729}"/>
              </a:ext>
            </a:extLst>
          </p:cNvPr>
          <p:cNvSpPr/>
          <p:nvPr/>
        </p:nvSpPr>
        <p:spPr>
          <a:xfrm>
            <a:off x="4646555" y="426502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>
            <a:extLst>
              <a:ext uri="{FF2B5EF4-FFF2-40B4-BE49-F238E27FC236}">
                <a16:creationId xmlns:a16="http://schemas.microsoft.com/office/drawing/2014/main" id="{45E338FB-0D4F-A66B-FEBE-9A8127BF5EC4}"/>
              </a:ext>
            </a:extLst>
          </p:cNvPr>
          <p:cNvSpPr/>
          <p:nvPr/>
        </p:nvSpPr>
        <p:spPr>
          <a:xfrm>
            <a:off x="4552546" y="430294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Ellipse 150">
            <a:extLst>
              <a:ext uri="{FF2B5EF4-FFF2-40B4-BE49-F238E27FC236}">
                <a16:creationId xmlns:a16="http://schemas.microsoft.com/office/drawing/2014/main" id="{1291B074-620A-3705-6928-E07B56DAFF9F}"/>
              </a:ext>
            </a:extLst>
          </p:cNvPr>
          <p:cNvSpPr/>
          <p:nvPr/>
        </p:nvSpPr>
        <p:spPr>
          <a:xfrm>
            <a:off x="4384686" y="426447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id="{634BF728-C400-489D-624F-C704A5E09301}"/>
              </a:ext>
            </a:extLst>
          </p:cNvPr>
          <p:cNvSpPr/>
          <p:nvPr/>
        </p:nvSpPr>
        <p:spPr>
          <a:xfrm>
            <a:off x="4560552" y="420668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3A5CE78A-9A5D-211E-158C-6B9423D09494}"/>
              </a:ext>
            </a:extLst>
          </p:cNvPr>
          <p:cNvSpPr/>
          <p:nvPr/>
        </p:nvSpPr>
        <p:spPr>
          <a:xfrm>
            <a:off x="4205505" y="4701072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>
            <a:extLst>
              <a:ext uri="{FF2B5EF4-FFF2-40B4-BE49-F238E27FC236}">
                <a16:creationId xmlns:a16="http://schemas.microsoft.com/office/drawing/2014/main" id="{CD3F63E5-25B7-D632-A89A-A46FF22F5FF4}"/>
              </a:ext>
            </a:extLst>
          </p:cNvPr>
          <p:cNvSpPr/>
          <p:nvPr/>
        </p:nvSpPr>
        <p:spPr>
          <a:xfrm>
            <a:off x="4512789" y="445722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>
            <a:extLst>
              <a:ext uri="{FF2B5EF4-FFF2-40B4-BE49-F238E27FC236}">
                <a16:creationId xmlns:a16="http://schemas.microsoft.com/office/drawing/2014/main" id="{A3CC50FF-1CB9-A698-C489-18299321D909}"/>
              </a:ext>
            </a:extLst>
          </p:cNvPr>
          <p:cNvSpPr/>
          <p:nvPr/>
        </p:nvSpPr>
        <p:spPr>
          <a:xfrm>
            <a:off x="4552546" y="397697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>
            <a:extLst>
              <a:ext uri="{FF2B5EF4-FFF2-40B4-BE49-F238E27FC236}">
                <a16:creationId xmlns:a16="http://schemas.microsoft.com/office/drawing/2014/main" id="{D71CF469-AF12-BD1C-2560-6250415E289C}"/>
              </a:ext>
            </a:extLst>
          </p:cNvPr>
          <p:cNvSpPr/>
          <p:nvPr/>
        </p:nvSpPr>
        <p:spPr>
          <a:xfrm>
            <a:off x="4704946" y="412937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>
            <a:extLst>
              <a:ext uri="{FF2B5EF4-FFF2-40B4-BE49-F238E27FC236}">
                <a16:creationId xmlns:a16="http://schemas.microsoft.com/office/drawing/2014/main" id="{06ECE6CC-5ABB-4380-88B6-9E6BB7AFB818}"/>
              </a:ext>
            </a:extLst>
          </p:cNvPr>
          <p:cNvSpPr/>
          <p:nvPr/>
        </p:nvSpPr>
        <p:spPr>
          <a:xfrm>
            <a:off x="4597500" y="440767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>
            <a:extLst>
              <a:ext uri="{FF2B5EF4-FFF2-40B4-BE49-F238E27FC236}">
                <a16:creationId xmlns:a16="http://schemas.microsoft.com/office/drawing/2014/main" id="{68F6CA85-F683-1866-787A-03626F530D99}"/>
              </a:ext>
            </a:extLst>
          </p:cNvPr>
          <p:cNvSpPr/>
          <p:nvPr/>
        </p:nvSpPr>
        <p:spPr>
          <a:xfrm>
            <a:off x="4677061" y="4407672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>
            <a:extLst>
              <a:ext uri="{FF2B5EF4-FFF2-40B4-BE49-F238E27FC236}">
                <a16:creationId xmlns:a16="http://schemas.microsoft.com/office/drawing/2014/main" id="{81286A9D-888A-40C1-10A7-C4867261B578}"/>
              </a:ext>
            </a:extLst>
          </p:cNvPr>
          <p:cNvSpPr/>
          <p:nvPr/>
        </p:nvSpPr>
        <p:spPr>
          <a:xfrm>
            <a:off x="4270372" y="4178926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8C92D5EB-57EE-B6FA-9C46-3EAB25194547}"/>
              </a:ext>
            </a:extLst>
          </p:cNvPr>
          <p:cNvSpPr/>
          <p:nvPr/>
        </p:nvSpPr>
        <p:spPr>
          <a:xfrm>
            <a:off x="3959678" y="456238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448A42E0-4333-4BFF-3F7E-AE4D6CE9FEF6}"/>
              </a:ext>
            </a:extLst>
          </p:cNvPr>
          <p:cNvSpPr/>
          <p:nvPr/>
        </p:nvSpPr>
        <p:spPr>
          <a:xfrm>
            <a:off x="4816070" y="427828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601B03B9-9303-7C71-8787-2348B35BDD91}"/>
              </a:ext>
            </a:extLst>
          </p:cNvPr>
          <p:cNvSpPr/>
          <p:nvPr/>
        </p:nvSpPr>
        <p:spPr>
          <a:xfrm>
            <a:off x="4664315" y="4530742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>
            <a:extLst>
              <a:ext uri="{FF2B5EF4-FFF2-40B4-BE49-F238E27FC236}">
                <a16:creationId xmlns:a16="http://schemas.microsoft.com/office/drawing/2014/main" id="{DE6B5DF4-5D53-7946-42A5-44F191FE3979}"/>
              </a:ext>
            </a:extLst>
          </p:cNvPr>
          <p:cNvSpPr/>
          <p:nvPr/>
        </p:nvSpPr>
        <p:spPr>
          <a:xfrm>
            <a:off x="4680420" y="401869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>
            <a:extLst>
              <a:ext uri="{FF2B5EF4-FFF2-40B4-BE49-F238E27FC236}">
                <a16:creationId xmlns:a16="http://schemas.microsoft.com/office/drawing/2014/main" id="{0F1C4E60-B6EB-2271-01F3-5EE9D5529190}"/>
              </a:ext>
            </a:extLst>
          </p:cNvPr>
          <p:cNvSpPr/>
          <p:nvPr/>
        </p:nvSpPr>
        <p:spPr>
          <a:xfrm>
            <a:off x="4393381" y="440767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Ellipse 164">
            <a:extLst>
              <a:ext uri="{FF2B5EF4-FFF2-40B4-BE49-F238E27FC236}">
                <a16:creationId xmlns:a16="http://schemas.microsoft.com/office/drawing/2014/main" id="{E99BF8CF-B33F-CEC9-43A2-71876037B293}"/>
              </a:ext>
            </a:extLst>
          </p:cNvPr>
          <p:cNvSpPr/>
          <p:nvPr/>
        </p:nvSpPr>
        <p:spPr>
          <a:xfrm>
            <a:off x="4587332" y="473653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Ellipse 165">
            <a:extLst>
              <a:ext uri="{FF2B5EF4-FFF2-40B4-BE49-F238E27FC236}">
                <a16:creationId xmlns:a16="http://schemas.microsoft.com/office/drawing/2014/main" id="{2BC02D46-636E-4984-A2AE-83471595F062}"/>
              </a:ext>
            </a:extLst>
          </p:cNvPr>
          <p:cNvSpPr/>
          <p:nvPr/>
        </p:nvSpPr>
        <p:spPr>
          <a:xfrm>
            <a:off x="4095326" y="476783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80EFFCCC-F6C0-3E73-D549-CD8F91450C18}"/>
              </a:ext>
            </a:extLst>
          </p:cNvPr>
          <p:cNvSpPr/>
          <p:nvPr/>
        </p:nvSpPr>
        <p:spPr>
          <a:xfrm>
            <a:off x="4406622" y="455366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>
            <a:extLst>
              <a:ext uri="{FF2B5EF4-FFF2-40B4-BE49-F238E27FC236}">
                <a16:creationId xmlns:a16="http://schemas.microsoft.com/office/drawing/2014/main" id="{408E24DA-DC86-F12B-9950-F5FAC662C4F9}"/>
              </a:ext>
            </a:extLst>
          </p:cNvPr>
          <p:cNvSpPr/>
          <p:nvPr/>
        </p:nvSpPr>
        <p:spPr>
          <a:xfrm>
            <a:off x="4127377" y="499868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61868916-90B8-2AA8-DC97-1680EBBBA802}"/>
              </a:ext>
            </a:extLst>
          </p:cNvPr>
          <p:cNvSpPr/>
          <p:nvPr/>
        </p:nvSpPr>
        <p:spPr>
          <a:xfrm>
            <a:off x="4720761" y="432656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Ellipse 169">
            <a:extLst>
              <a:ext uri="{FF2B5EF4-FFF2-40B4-BE49-F238E27FC236}">
                <a16:creationId xmlns:a16="http://schemas.microsoft.com/office/drawing/2014/main" id="{9A8DFC4E-AFB8-1B99-280C-B690E0B0AD91}"/>
              </a:ext>
            </a:extLst>
          </p:cNvPr>
          <p:cNvSpPr/>
          <p:nvPr/>
        </p:nvSpPr>
        <p:spPr>
          <a:xfrm>
            <a:off x="4472619" y="4249626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>
            <a:extLst>
              <a:ext uri="{FF2B5EF4-FFF2-40B4-BE49-F238E27FC236}">
                <a16:creationId xmlns:a16="http://schemas.microsoft.com/office/drawing/2014/main" id="{0DAA697D-0E38-BC76-D70D-ED10D151620A}"/>
              </a:ext>
            </a:extLst>
          </p:cNvPr>
          <p:cNvSpPr/>
          <p:nvPr/>
        </p:nvSpPr>
        <p:spPr>
          <a:xfrm>
            <a:off x="4513144" y="406876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>
            <a:extLst>
              <a:ext uri="{FF2B5EF4-FFF2-40B4-BE49-F238E27FC236}">
                <a16:creationId xmlns:a16="http://schemas.microsoft.com/office/drawing/2014/main" id="{49FF5A1C-F907-BC45-4B99-814F930C6B8B}"/>
              </a:ext>
            </a:extLst>
          </p:cNvPr>
          <p:cNvSpPr/>
          <p:nvPr/>
        </p:nvSpPr>
        <p:spPr>
          <a:xfrm>
            <a:off x="3976073" y="4909765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>
            <a:extLst>
              <a:ext uri="{FF2B5EF4-FFF2-40B4-BE49-F238E27FC236}">
                <a16:creationId xmlns:a16="http://schemas.microsoft.com/office/drawing/2014/main" id="{0172EE0F-C127-3570-2F53-E93E80CFFBFB}"/>
              </a:ext>
            </a:extLst>
          </p:cNvPr>
          <p:cNvSpPr/>
          <p:nvPr/>
        </p:nvSpPr>
        <p:spPr>
          <a:xfrm>
            <a:off x="4337138" y="475442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>
            <a:extLst>
              <a:ext uri="{FF2B5EF4-FFF2-40B4-BE49-F238E27FC236}">
                <a16:creationId xmlns:a16="http://schemas.microsoft.com/office/drawing/2014/main" id="{AE7DFC25-0A39-3AE8-8042-09DB0A718312}"/>
              </a:ext>
            </a:extLst>
          </p:cNvPr>
          <p:cNvSpPr/>
          <p:nvPr/>
        </p:nvSpPr>
        <p:spPr>
          <a:xfrm>
            <a:off x="3966471" y="466035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>
            <a:extLst>
              <a:ext uri="{FF2B5EF4-FFF2-40B4-BE49-F238E27FC236}">
                <a16:creationId xmlns:a16="http://schemas.microsoft.com/office/drawing/2014/main" id="{EB7B3662-DC89-A102-C7C9-BE77458D64C5}"/>
              </a:ext>
            </a:extLst>
          </p:cNvPr>
          <p:cNvSpPr/>
          <p:nvPr/>
        </p:nvSpPr>
        <p:spPr>
          <a:xfrm>
            <a:off x="4318838" y="460842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>
            <a:extLst>
              <a:ext uri="{FF2B5EF4-FFF2-40B4-BE49-F238E27FC236}">
                <a16:creationId xmlns:a16="http://schemas.microsoft.com/office/drawing/2014/main" id="{84DA6E05-53B9-F245-2E42-6FF7388F029C}"/>
              </a:ext>
            </a:extLst>
          </p:cNvPr>
          <p:cNvSpPr/>
          <p:nvPr/>
        </p:nvSpPr>
        <p:spPr>
          <a:xfrm>
            <a:off x="4242776" y="5033489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>
            <a:extLst>
              <a:ext uri="{FF2B5EF4-FFF2-40B4-BE49-F238E27FC236}">
                <a16:creationId xmlns:a16="http://schemas.microsoft.com/office/drawing/2014/main" id="{514A4928-D151-CCEA-D88D-B7A8A1A7DCDA}"/>
              </a:ext>
            </a:extLst>
          </p:cNvPr>
          <p:cNvSpPr/>
          <p:nvPr/>
        </p:nvSpPr>
        <p:spPr>
          <a:xfrm>
            <a:off x="4026627" y="4977923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>
            <a:extLst>
              <a:ext uri="{FF2B5EF4-FFF2-40B4-BE49-F238E27FC236}">
                <a16:creationId xmlns:a16="http://schemas.microsoft.com/office/drawing/2014/main" id="{ADD032A1-406A-6815-345B-5554CDCB5A6B}"/>
              </a:ext>
            </a:extLst>
          </p:cNvPr>
          <p:cNvSpPr/>
          <p:nvPr/>
        </p:nvSpPr>
        <p:spPr>
          <a:xfrm>
            <a:off x="4413961" y="466471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>
            <a:extLst>
              <a:ext uri="{FF2B5EF4-FFF2-40B4-BE49-F238E27FC236}">
                <a16:creationId xmlns:a16="http://schemas.microsoft.com/office/drawing/2014/main" id="{7D329B22-48E3-5C65-B7AC-329C834F118E}"/>
              </a:ext>
            </a:extLst>
          </p:cNvPr>
          <p:cNvSpPr/>
          <p:nvPr/>
        </p:nvSpPr>
        <p:spPr>
          <a:xfrm>
            <a:off x="4384685" y="504026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>
            <a:extLst>
              <a:ext uri="{FF2B5EF4-FFF2-40B4-BE49-F238E27FC236}">
                <a16:creationId xmlns:a16="http://schemas.microsoft.com/office/drawing/2014/main" id="{E3C6CA11-BC70-E56F-C798-90BB84CA5611}"/>
              </a:ext>
            </a:extLst>
          </p:cNvPr>
          <p:cNvSpPr/>
          <p:nvPr/>
        </p:nvSpPr>
        <p:spPr>
          <a:xfrm>
            <a:off x="4245392" y="460961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>
            <a:extLst>
              <a:ext uri="{FF2B5EF4-FFF2-40B4-BE49-F238E27FC236}">
                <a16:creationId xmlns:a16="http://schemas.microsoft.com/office/drawing/2014/main" id="{E432D782-0595-7393-9107-3A81E3CBE3AE}"/>
              </a:ext>
            </a:extLst>
          </p:cNvPr>
          <p:cNvSpPr/>
          <p:nvPr/>
        </p:nvSpPr>
        <p:spPr>
          <a:xfrm>
            <a:off x="3895748" y="4372589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>
            <a:extLst>
              <a:ext uri="{FF2B5EF4-FFF2-40B4-BE49-F238E27FC236}">
                <a16:creationId xmlns:a16="http://schemas.microsoft.com/office/drawing/2014/main" id="{3B14EB4A-AAD6-19F8-E5C1-DDADA0B4CE63}"/>
              </a:ext>
            </a:extLst>
          </p:cNvPr>
          <p:cNvSpPr/>
          <p:nvPr/>
        </p:nvSpPr>
        <p:spPr>
          <a:xfrm>
            <a:off x="3884828" y="453048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00A95FDF-53E8-E942-52BC-13D738EC7514}"/>
              </a:ext>
            </a:extLst>
          </p:cNvPr>
          <p:cNvSpPr/>
          <p:nvPr/>
        </p:nvSpPr>
        <p:spPr>
          <a:xfrm>
            <a:off x="4032781" y="449784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D9A28E34-AD0A-F403-9AC2-B33BFD1F5653}"/>
              </a:ext>
            </a:extLst>
          </p:cNvPr>
          <p:cNvSpPr/>
          <p:nvPr/>
        </p:nvSpPr>
        <p:spPr>
          <a:xfrm>
            <a:off x="3967850" y="5072858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>
            <a:extLst>
              <a:ext uri="{FF2B5EF4-FFF2-40B4-BE49-F238E27FC236}">
                <a16:creationId xmlns:a16="http://schemas.microsoft.com/office/drawing/2014/main" id="{43039FD6-D63C-A87A-E363-E9845C703B8D}"/>
              </a:ext>
            </a:extLst>
          </p:cNvPr>
          <p:cNvSpPr/>
          <p:nvPr/>
        </p:nvSpPr>
        <p:spPr>
          <a:xfrm>
            <a:off x="4991090" y="4305911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>
            <a:extLst>
              <a:ext uri="{FF2B5EF4-FFF2-40B4-BE49-F238E27FC236}">
                <a16:creationId xmlns:a16="http://schemas.microsoft.com/office/drawing/2014/main" id="{C7F976F3-A950-2BFA-2628-FBFAEC86F887}"/>
              </a:ext>
            </a:extLst>
          </p:cNvPr>
          <p:cNvSpPr/>
          <p:nvPr/>
        </p:nvSpPr>
        <p:spPr>
          <a:xfrm>
            <a:off x="3804361" y="443486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>
            <a:extLst>
              <a:ext uri="{FF2B5EF4-FFF2-40B4-BE49-F238E27FC236}">
                <a16:creationId xmlns:a16="http://schemas.microsoft.com/office/drawing/2014/main" id="{10B247A9-2DF6-8B77-B5EB-CEB153D1A70F}"/>
              </a:ext>
            </a:extLst>
          </p:cNvPr>
          <p:cNvSpPr/>
          <p:nvPr/>
        </p:nvSpPr>
        <p:spPr>
          <a:xfrm>
            <a:off x="4079197" y="464027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>
            <a:extLst>
              <a:ext uri="{FF2B5EF4-FFF2-40B4-BE49-F238E27FC236}">
                <a16:creationId xmlns:a16="http://schemas.microsoft.com/office/drawing/2014/main" id="{A2163A8C-E0D0-4821-8BF1-0823E0E513DD}"/>
              </a:ext>
            </a:extLst>
          </p:cNvPr>
          <p:cNvSpPr/>
          <p:nvPr/>
        </p:nvSpPr>
        <p:spPr>
          <a:xfrm>
            <a:off x="5194595" y="4990932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>
            <a:extLst>
              <a:ext uri="{FF2B5EF4-FFF2-40B4-BE49-F238E27FC236}">
                <a16:creationId xmlns:a16="http://schemas.microsoft.com/office/drawing/2014/main" id="{2ABFC4DF-AE42-B537-6EB8-95D0646B9C72}"/>
              </a:ext>
            </a:extLst>
          </p:cNvPr>
          <p:cNvSpPr/>
          <p:nvPr/>
        </p:nvSpPr>
        <p:spPr>
          <a:xfrm>
            <a:off x="5120052" y="4758777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>
            <a:extLst>
              <a:ext uri="{FF2B5EF4-FFF2-40B4-BE49-F238E27FC236}">
                <a16:creationId xmlns:a16="http://schemas.microsoft.com/office/drawing/2014/main" id="{D1772B26-965C-0F9C-9109-972357B6D1EB}"/>
              </a:ext>
            </a:extLst>
          </p:cNvPr>
          <p:cNvSpPr/>
          <p:nvPr/>
        </p:nvSpPr>
        <p:spPr>
          <a:xfrm>
            <a:off x="5222231" y="4819939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>
            <a:extLst>
              <a:ext uri="{FF2B5EF4-FFF2-40B4-BE49-F238E27FC236}">
                <a16:creationId xmlns:a16="http://schemas.microsoft.com/office/drawing/2014/main" id="{EF61DB98-1393-84BC-6E93-D5F6C0EFA22D}"/>
              </a:ext>
            </a:extLst>
          </p:cNvPr>
          <p:cNvSpPr/>
          <p:nvPr/>
        </p:nvSpPr>
        <p:spPr>
          <a:xfrm>
            <a:off x="5147236" y="4895829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>
            <a:extLst>
              <a:ext uri="{FF2B5EF4-FFF2-40B4-BE49-F238E27FC236}">
                <a16:creationId xmlns:a16="http://schemas.microsoft.com/office/drawing/2014/main" id="{7883831D-C316-C2CA-B3C2-9E3BB3A91A1A}"/>
              </a:ext>
            </a:extLst>
          </p:cNvPr>
          <p:cNvSpPr/>
          <p:nvPr/>
        </p:nvSpPr>
        <p:spPr>
          <a:xfrm>
            <a:off x="5102568" y="5025809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>
            <a:extLst>
              <a:ext uri="{FF2B5EF4-FFF2-40B4-BE49-F238E27FC236}">
                <a16:creationId xmlns:a16="http://schemas.microsoft.com/office/drawing/2014/main" id="{41B21F86-A2D6-F83E-6858-A900D0648B9B}"/>
              </a:ext>
            </a:extLst>
          </p:cNvPr>
          <p:cNvSpPr/>
          <p:nvPr/>
        </p:nvSpPr>
        <p:spPr>
          <a:xfrm>
            <a:off x="4488442" y="478306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>
            <a:extLst>
              <a:ext uri="{FF2B5EF4-FFF2-40B4-BE49-F238E27FC236}">
                <a16:creationId xmlns:a16="http://schemas.microsoft.com/office/drawing/2014/main" id="{5472ECF3-84A4-0813-435A-038FC02B248A}"/>
              </a:ext>
            </a:extLst>
          </p:cNvPr>
          <p:cNvSpPr/>
          <p:nvPr/>
        </p:nvSpPr>
        <p:spPr>
          <a:xfrm>
            <a:off x="5299482" y="4973977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>
            <a:extLst>
              <a:ext uri="{FF2B5EF4-FFF2-40B4-BE49-F238E27FC236}">
                <a16:creationId xmlns:a16="http://schemas.microsoft.com/office/drawing/2014/main" id="{B7FCBEFB-535F-60EF-4B8A-348F20F0BB08}"/>
              </a:ext>
            </a:extLst>
          </p:cNvPr>
          <p:cNvSpPr/>
          <p:nvPr/>
        </p:nvSpPr>
        <p:spPr>
          <a:xfrm>
            <a:off x="5280176" y="4698826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>
            <a:extLst>
              <a:ext uri="{FF2B5EF4-FFF2-40B4-BE49-F238E27FC236}">
                <a16:creationId xmlns:a16="http://schemas.microsoft.com/office/drawing/2014/main" id="{419F175F-8E2A-98D4-F47B-92169DBC33D6}"/>
              </a:ext>
            </a:extLst>
          </p:cNvPr>
          <p:cNvSpPr/>
          <p:nvPr/>
        </p:nvSpPr>
        <p:spPr>
          <a:xfrm>
            <a:off x="4983715" y="4495689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Ellipse 196">
            <a:extLst>
              <a:ext uri="{FF2B5EF4-FFF2-40B4-BE49-F238E27FC236}">
                <a16:creationId xmlns:a16="http://schemas.microsoft.com/office/drawing/2014/main" id="{79CF498B-BAE6-D9B9-9BEB-9A7581CA25F6}"/>
              </a:ext>
            </a:extLst>
          </p:cNvPr>
          <p:cNvSpPr/>
          <p:nvPr/>
        </p:nvSpPr>
        <p:spPr>
          <a:xfrm>
            <a:off x="5053031" y="4847899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>
            <a:extLst>
              <a:ext uri="{FF2B5EF4-FFF2-40B4-BE49-F238E27FC236}">
                <a16:creationId xmlns:a16="http://schemas.microsoft.com/office/drawing/2014/main" id="{A9BFF978-22D1-2761-CAE1-1F1141E5BB9A}"/>
              </a:ext>
            </a:extLst>
          </p:cNvPr>
          <p:cNvSpPr/>
          <p:nvPr/>
        </p:nvSpPr>
        <p:spPr>
          <a:xfrm>
            <a:off x="5042750" y="4570779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>
            <a:extLst>
              <a:ext uri="{FF2B5EF4-FFF2-40B4-BE49-F238E27FC236}">
                <a16:creationId xmlns:a16="http://schemas.microsoft.com/office/drawing/2014/main" id="{160B4ED3-6AC9-68D2-62F8-6F8C9E518006}"/>
              </a:ext>
            </a:extLst>
          </p:cNvPr>
          <p:cNvSpPr/>
          <p:nvPr/>
        </p:nvSpPr>
        <p:spPr>
          <a:xfrm>
            <a:off x="4727188" y="422447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>
            <a:extLst>
              <a:ext uri="{FF2B5EF4-FFF2-40B4-BE49-F238E27FC236}">
                <a16:creationId xmlns:a16="http://schemas.microsoft.com/office/drawing/2014/main" id="{70B338FB-4110-904C-5553-F8B1BDF7B4E1}"/>
              </a:ext>
            </a:extLst>
          </p:cNvPr>
          <p:cNvSpPr/>
          <p:nvPr/>
        </p:nvSpPr>
        <p:spPr>
          <a:xfrm>
            <a:off x="4366748" y="4123069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>
            <a:extLst>
              <a:ext uri="{FF2B5EF4-FFF2-40B4-BE49-F238E27FC236}">
                <a16:creationId xmlns:a16="http://schemas.microsoft.com/office/drawing/2014/main" id="{489F960A-9AA7-B56F-02B4-F9D6CF131B10}"/>
              </a:ext>
            </a:extLst>
          </p:cNvPr>
          <p:cNvSpPr/>
          <p:nvPr/>
        </p:nvSpPr>
        <p:spPr>
          <a:xfrm>
            <a:off x="4493425" y="436899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>
            <a:extLst>
              <a:ext uri="{FF2B5EF4-FFF2-40B4-BE49-F238E27FC236}">
                <a16:creationId xmlns:a16="http://schemas.microsoft.com/office/drawing/2014/main" id="{66B8C15E-8320-59C6-C0D7-E376AC92A93B}"/>
              </a:ext>
            </a:extLst>
          </p:cNvPr>
          <p:cNvSpPr/>
          <p:nvPr/>
        </p:nvSpPr>
        <p:spPr>
          <a:xfrm>
            <a:off x="5054089" y="4402709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>
            <a:extLst>
              <a:ext uri="{FF2B5EF4-FFF2-40B4-BE49-F238E27FC236}">
                <a16:creationId xmlns:a16="http://schemas.microsoft.com/office/drawing/2014/main" id="{6512887A-3699-4DDF-C264-A01A1714ADF1}"/>
              </a:ext>
            </a:extLst>
          </p:cNvPr>
          <p:cNvSpPr/>
          <p:nvPr/>
        </p:nvSpPr>
        <p:spPr>
          <a:xfrm>
            <a:off x="4220402" y="384841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>
            <a:extLst>
              <a:ext uri="{FF2B5EF4-FFF2-40B4-BE49-F238E27FC236}">
                <a16:creationId xmlns:a16="http://schemas.microsoft.com/office/drawing/2014/main" id="{DBC2EF36-0E22-B905-8E09-778A00D64BB3}"/>
              </a:ext>
            </a:extLst>
          </p:cNvPr>
          <p:cNvSpPr/>
          <p:nvPr/>
        </p:nvSpPr>
        <p:spPr>
          <a:xfrm>
            <a:off x="3920316" y="396353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5" name="Ellipse 204">
            <a:extLst>
              <a:ext uri="{FF2B5EF4-FFF2-40B4-BE49-F238E27FC236}">
                <a16:creationId xmlns:a16="http://schemas.microsoft.com/office/drawing/2014/main" id="{88FA9161-4B8E-98D8-96FC-6D0CAB1DC7CE}"/>
              </a:ext>
            </a:extLst>
          </p:cNvPr>
          <p:cNvSpPr/>
          <p:nvPr/>
        </p:nvSpPr>
        <p:spPr>
          <a:xfrm>
            <a:off x="4342521" y="3752452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>
            <a:extLst>
              <a:ext uri="{FF2B5EF4-FFF2-40B4-BE49-F238E27FC236}">
                <a16:creationId xmlns:a16="http://schemas.microsoft.com/office/drawing/2014/main" id="{CA4455B8-5277-E675-165A-7F41F1363564}"/>
              </a:ext>
            </a:extLst>
          </p:cNvPr>
          <p:cNvSpPr/>
          <p:nvPr/>
        </p:nvSpPr>
        <p:spPr>
          <a:xfrm>
            <a:off x="4154036" y="371652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7" name="Gerader Verbinder 206">
            <a:extLst>
              <a:ext uri="{FF2B5EF4-FFF2-40B4-BE49-F238E27FC236}">
                <a16:creationId xmlns:a16="http://schemas.microsoft.com/office/drawing/2014/main" id="{034FB0F0-FED9-7AB5-61A7-87D6402B5B4B}"/>
              </a:ext>
            </a:extLst>
          </p:cNvPr>
          <p:cNvCxnSpPr>
            <a:cxnSpLocks/>
          </p:cNvCxnSpPr>
          <p:nvPr/>
        </p:nvCxnSpPr>
        <p:spPr>
          <a:xfrm flipV="1">
            <a:off x="4982763" y="4354755"/>
            <a:ext cx="302451" cy="6210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r Verbinder 207">
            <a:extLst>
              <a:ext uri="{FF2B5EF4-FFF2-40B4-BE49-F238E27FC236}">
                <a16:creationId xmlns:a16="http://schemas.microsoft.com/office/drawing/2014/main" id="{0A2ECEBF-3850-7E1A-7B5B-C3C40DDF9740}"/>
              </a:ext>
            </a:extLst>
          </p:cNvPr>
          <p:cNvCxnSpPr>
            <a:cxnSpLocks/>
          </p:cNvCxnSpPr>
          <p:nvPr/>
        </p:nvCxnSpPr>
        <p:spPr>
          <a:xfrm flipV="1">
            <a:off x="5209597" y="4990432"/>
            <a:ext cx="330560" cy="227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r Verbinder 208">
            <a:extLst>
              <a:ext uri="{FF2B5EF4-FFF2-40B4-BE49-F238E27FC236}">
                <a16:creationId xmlns:a16="http://schemas.microsoft.com/office/drawing/2014/main" id="{1DDF1E25-2148-549E-CEF5-99C2F43D991F}"/>
              </a:ext>
            </a:extLst>
          </p:cNvPr>
          <p:cNvCxnSpPr>
            <a:cxnSpLocks/>
          </p:cNvCxnSpPr>
          <p:nvPr/>
        </p:nvCxnSpPr>
        <p:spPr>
          <a:xfrm>
            <a:off x="4983715" y="4967506"/>
            <a:ext cx="59987" cy="1878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r Verbinder 209">
            <a:extLst>
              <a:ext uri="{FF2B5EF4-FFF2-40B4-BE49-F238E27FC236}">
                <a16:creationId xmlns:a16="http://schemas.microsoft.com/office/drawing/2014/main" id="{44BE210C-0D85-BEC6-9079-A7EAB6BCCDCD}"/>
              </a:ext>
            </a:extLst>
          </p:cNvPr>
          <p:cNvCxnSpPr>
            <a:cxnSpLocks/>
          </p:cNvCxnSpPr>
          <p:nvPr/>
        </p:nvCxnSpPr>
        <p:spPr>
          <a:xfrm>
            <a:off x="5039574" y="5146619"/>
            <a:ext cx="179029" cy="681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Ellipse 210">
            <a:extLst>
              <a:ext uri="{FF2B5EF4-FFF2-40B4-BE49-F238E27FC236}">
                <a16:creationId xmlns:a16="http://schemas.microsoft.com/office/drawing/2014/main" id="{8A14BAE8-1036-9A5D-B372-D74EB7137803}"/>
              </a:ext>
            </a:extLst>
          </p:cNvPr>
          <p:cNvSpPr/>
          <p:nvPr/>
        </p:nvSpPr>
        <p:spPr>
          <a:xfrm>
            <a:off x="5206805" y="4558066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feld 211">
                <a:extLst>
                  <a:ext uri="{FF2B5EF4-FFF2-40B4-BE49-F238E27FC236}">
                    <a16:creationId xmlns:a16="http://schemas.microsoft.com/office/drawing/2014/main" id="{4988EF98-32D0-D541-CA6D-05C39E1999CE}"/>
                  </a:ext>
                </a:extLst>
              </p:cNvPr>
              <p:cNvSpPr txBox="1"/>
              <p:nvPr/>
            </p:nvSpPr>
            <p:spPr>
              <a:xfrm>
                <a:off x="5335021" y="4367218"/>
                <a:ext cx="399018" cy="32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/>
                      </m:sSup>
                    </m:oMath>
                  </m:oMathPara>
                </a14:m>
                <a:endParaRPr lang="de-DE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2" name="Textfeld 211">
                <a:extLst>
                  <a:ext uri="{FF2B5EF4-FFF2-40B4-BE49-F238E27FC236}">
                    <a16:creationId xmlns:a16="http://schemas.microsoft.com/office/drawing/2014/main" id="{4988EF98-32D0-D541-CA6D-05C39E199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021" y="4367218"/>
                <a:ext cx="399018" cy="3261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13" name="Freihand 212">
                <a:extLst>
                  <a:ext uri="{FF2B5EF4-FFF2-40B4-BE49-F238E27FC236}">
                    <a16:creationId xmlns:a16="http://schemas.microsoft.com/office/drawing/2014/main" id="{530E5FD2-91E7-BAC0-50F8-FAE12E25227F}"/>
                  </a:ext>
                </a:extLst>
              </p14:cNvPr>
              <p14:cNvContentPartPr/>
              <p14:nvPr/>
            </p14:nvContentPartPr>
            <p14:xfrm>
              <a:off x="3896080" y="4002640"/>
              <a:ext cx="75960" cy="5760"/>
            </p14:xfrm>
          </p:contentPart>
        </mc:Choice>
        <mc:Fallback xmlns="">
          <p:pic>
            <p:nvPicPr>
              <p:cNvPr id="213" name="Freihand 212">
                <a:extLst>
                  <a:ext uri="{FF2B5EF4-FFF2-40B4-BE49-F238E27FC236}">
                    <a16:creationId xmlns:a16="http://schemas.microsoft.com/office/drawing/2014/main" id="{530E5FD2-91E7-BAC0-50F8-FAE12E25227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887080" y="3994000"/>
                <a:ext cx="936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14" name="Freihand 213">
                <a:extLst>
                  <a:ext uri="{FF2B5EF4-FFF2-40B4-BE49-F238E27FC236}">
                    <a16:creationId xmlns:a16="http://schemas.microsoft.com/office/drawing/2014/main" id="{746ED74B-EDE8-2054-C3E9-5958E00ADEAD}"/>
                  </a:ext>
                </a:extLst>
              </p14:cNvPr>
              <p14:cNvContentPartPr/>
              <p14:nvPr/>
            </p14:nvContentPartPr>
            <p14:xfrm>
              <a:off x="4282000" y="3879880"/>
              <a:ext cx="360" cy="6120"/>
            </p14:xfrm>
          </p:contentPart>
        </mc:Choice>
        <mc:Fallback xmlns="">
          <p:pic>
            <p:nvPicPr>
              <p:cNvPr id="214" name="Freihand 213">
                <a:extLst>
                  <a:ext uri="{FF2B5EF4-FFF2-40B4-BE49-F238E27FC236}">
                    <a16:creationId xmlns:a16="http://schemas.microsoft.com/office/drawing/2014/main" id="{746ED74B-EDE8-2054-C3E9-5958E00ADEA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273360" y="3871240"/>
                <a:ext cx="180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15" name="Freihand 214">
                <a:extLst>
                  <a:ext uri="{FF2B5EF4-FFF2-40B4-BE49-F238E27FC236}">
                    <a16:creationId xmlns:a16="http://schemas.microsoft.com/office/drawing/2014/main" id="{C74759DA-C367-3A84-DE7F-1072B2489D8E}"/>
                  </a:ext>
                </a:extLst>
              </p14:cNvPr>
              <p14:cNvContentPartPr/>
              <p14:nvPr/>
            </p14:nvContentPartPr>
            <p14:xfrm>
              <a:off x="4348240" y="3835240"/>
              <a:ext cx="360" cy="360"/>
            </p14:xfrm>
          </p:contentPart>
        </mc:Choice>
        <mc:Fallback xmlns="">
          <p:pic>
            <p:nvPicPr>
              <p:cNvPr id="215" name="Freihand 214">
                <a:extLst>
                  <a:ext uri="{FF2B5EF4-FFF2-40B4-BE49-F238E27FC236}">
                    <a16:creationId xmlns:a16="http://schemas.microsoft.com/office/drawing/2014/main" id="{C74759DA-C367-3A84-DE7F-1072B2489D8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339240" y="38262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16" name="Freihand 215">
                <a:extLst>
                  <a:ext uri="{FF2B5EF4-FFF2-40B4-BE49-F238E27FC236}">
                    <a16:creationId xmlns:a16="http://schemas.microsoft.com/office/drawing/2014/main" id="{ED6AC6E5-7078-2147-DDE1-17C85E004786}"/>
                  </a:ext>
                </a:extLst>
              </p14:cNvPr>
              <p14:cNvContentPartPr/>
              <p14:nvPr/>
            </p14:nvContentPartPr>
            <p14:xfrm>
              <a:off x="4195600" y="3763960"/>
              <a:ext cx="22320" cy="360"/>
            </p14:xfrm>
          </p:contentPart>
        </mc:Choice>
        <mc:Fallback xmlns="">
          <p:pic>
            <p:nvPicPr>
              <p:cNvPr id="216" name="Freihand 215">
                <a:extLst>
                  <a:ext uri="{FF2B5EF4-FFF2-40B4-BE49-F238E27FC236}">
                    <a16:creationId xmlns:a16="http://schemas.microsoft.com/office/drawing/2014/main" id="{ED6AC6E5-7078-2147-DDE1-17C85E00478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186960" y="3754960"/>
                <a:ext cx="39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17" name="Freihand 216">
                <a:extLst>
                  <a:ext uri="{FF2B5EF4-FFF2-40B4-BE49-F238E27FC236}">
                    <a16:creationId xmlns:a16="http://schemas.microsoft.com/office/drawing/2014/main" id="{DDB59ED2-39DD-05F7-FD17-D0A9C9AD70A3}"/>
                  </a:ext>
                </a:extLst>
              </p14:cNvPr>
              <p14:cNvContentPartPr/>
              <p14:nvPr/>
            </p14:nvContentPartPr>
            <p14:xfrm>
              <a:off x="3931720" y="4399000"/>
              <a:ext cx="360" cy="360"/>
            </p14:xfrm>
          </p:contentPart>
        </mc:Choice>
        <mc:Fallback xmlns="">
          <p:pic>
            <p:nvPicPr>
              <p:cNvPr id="217" name="Freihand 216">
                <a:extLst>
                  <a:ext uri="{FF2B5EF4-FFF2-40B4-BE49-F238E27FC236}">
                    <a16:creationId xmlns:a16="http://schemas.microsoft.com/office/drawing/2014/main" id="{DDB59ED2-39DD-05F7-FD17-D0A9C9AD70A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23080" y="43900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18" name="Freihand 217">
                <a:extLst>
                  <a:ext uri="{FF2B5EF4-FFF2-40B4-BE49-F238E27FC236}">
                    <a16:creationId xmlns:a16="http://schemas.microsoft.com/office/drawing/2014/main" id="{A153DE95-8CFB-6DD2-6330-660E2A583030}"/>
                  </a:ext>
                </a:extLst>
              </p14:cNvPr>
              <p14:cNvContentPartPr/>
              <p14:nvPr/>
            </p14:nvContentPartPr>
            <p14:xfrm>
              <a:off x="3850360" y="4449760"/>
              <a:ext cx="360" cy="360"/>
            </p14:xfrm>
          </p:contentPart>
        </mc:Choice>
        <mc:Fallback xmlns="">
          <p:pic>
            <p:nvPicPr>
              <p:cNvPr id="218" name="Freihand 217">
                <a:extLst>
                  <a:ext uri="{FF2B5EF4-FFF2-40B4-BE49-F238E27FC236}">
                    <a16:creationId xmlns:a16="http://schemas.microsoft.com/office/drawing/2014/main" id="{A153DE95-8CFB-6DD2-6330-660E2A58303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841720" y="44411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19" name="Freihand 218">
                <a:extLst>
                  <a:ext uri="{FF2B5EF4-FFF2-40B4-BE49-F238E27FC236}">
                    <a16:creationId xmlns:a16="http://schemas.microsoft.com/office/drawing/2014/main" id="{5DA7924A-A425-EAA1-EF98-E107B1605788}"/>
                  </a:ext>
                </a:extLst>
              </p14:cNvPr>
              <p14:cNvContentPartPr/>
              <p14:nvPr/>
            </p14:nvContentPartPr>
            <p14:xfrm>
              <a:off x="3921280" y="4607440"/>
              <a:ext cx="360" cy="360"/>
            </p14:xfrm>
          </p:contentPart>
        </mc:Choice>
        <mc:Fallback xmlns="">
          <p:pic>
            <p:nvPicPr>
              <p:cNvPr id="219" name="Freihand 218">
                <a:extLst>
                  <a:ext uri="{FF2B5EF4-FFF2-40B4-BE49-F238E27FC236}">
                    <a16:creationId xmlns:a16="http://schemas.microsoft.com/office/drawing/2014/main" id="{5DA7924A-A425-EAA1-EF98-E107B160578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12640" y="4598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20" name="Freihand 219">
                <a:extLst>
                  <a:ext uri="{FF2B5EF4-FFF2-40B4-BE49-F238E27FC236}">
                    <a16:creationId xmlns:a16="http://schemas.microsoft.com/office/drawing/2014/main" id="{866802F3-8E00-26C7-E369-48EE2839D56A}"/>
                  </a:ext>
                </a:extLst>
              </p14:cNvPr>
              <p14:cNvContentPartPr/>
              <p14:nvPr/>
            </p14:nvContentPartPr>
            <p14:xfrm>
              <a:off x="4012720" y="4607440"/>
              <a:ext cx="360" cy="360"/>
            </p14:xfrm>
          </p:contentPart>
        </mc:Choice>
        <mc:Fallback xmlns="">
          <p:pic>
            <p:nvPicPr>
              <p:cNvPr id="220" name="Freihand 219">
                <a:extLst>
                  <a:ext uri="{FF2B5EF4-FFF2-40B4-BE49-F238E27FC236}">
                    <a16:creationId xmlns:a16="http://schemas.microsoft.com/office/drawing/2014/main" id="{866802F3-8E00-26C7-E369-48EE2839D56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004080" y="4598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21" name="Freihand 220">
                <a:extLst>
                  <a:ext uri="{FF2B5EF4-FFF2-40B4-BE49-F238E27FC236}">
                    <a16:creationId xmlns:a16="http://schemas.microsoft.com/office/drawing/2014/main" id="{48006B93-8969-1424-09A8-8D0B7E49D67F}"/>
                  </a:ext>
                </a:extLst>
              </p14:cNvPr>
              <p14:cNvContentPartPr/>
              <p14:nvPr/>
            </p14:nvContentPartPr>
            <p14:xfrm>
              <a:off x="4104160" y="4561720"/>
              <a:ext cx="360" cy="360"/>
            </p14:xfrm>
          </p:contentPart>
        </mc:Choice>
        <mc:Fallback xmlns="">
          <p:pic>
            <p:nvPicPr>
              <p:cNvPr id="221" name="Freihand 220">
                <a:extLst>
                  <a:ext uri="{FF2B5EF4-FFF2-40B4-BE49-F238E27FC236}">
                    <a16:creationId xmlns:a16="http://schemas.microsoft.com/office/drawing/2014/main" id="{48006B93-8969-1424-09A8-8D0B7E49D67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095520" y="45527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22" name="Freihand 221">
                <a:extLst>
                  <a:ext uri="{FF2B5EF4-FFF2-40B4-BE49-F238E27FC236}">
                    <a16:creationId xmlns:a16="http://schemas.microsoft.com/office/drawing/2014/main" id="{7D662996-871E-D716-3AEC-4676F7F6535D}"/>
                  </a:ext>
                </a:extLst>
              </p14:cNvPr>
              <p14:cNvContentPartPr/>
              <p14:nvPr/>
            </p14:nvContentPartPr>
            <p14:xfrm>
              <a:off x="4043320" y="4698880"/>
              <a:ext cx="360" cy="360"/>
            </p14:xfrm>
          </p:contentPart>
        </mc:Choice>
        <mc:Fallback xmlns="">
          <p:pic>
            <p:nvPicPr>
              <p:cNvPr id="222" name="Freihand 221">
                <a:extLst>
                  <a:ext uri="{FF2B5EF4-FFF2-40B4-BE49-F238E27FC236}">
                    <a16:creationId xmlns:a16="http://schemas.microsoft.com/office/drawing/2014/main" id="{7D662996-871E-D716-3AEC-4676F7F6535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034680" y="46898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23" name="Freihand 222">
                <a:extLst>
                  <a:ext uri="{FF2B5EF4-FFF2-40B4-BE49-F238E27FC236}">
                    <a16:creationId xmlns:a16="http://schemas.microsoft.com/office/drawing/2014/main" id="{0B79EAA0-0CFE-186A-55E1-5F29CD022841}"/>
                  </a:ext>
                </a:extLst>
              </p14:cNvPr>
              <p14:cNvContentPartPr/>
              <p14:nvPr/>
            </p14:nvContentPartPr>
            <p14:xfrm>
              <a:off x="4124680" y="4678360"/>
              <a:ext cx="360" cy="360"/>
            </p14:xfrm>
          </p:contentPart>
        </mc:Choice>
        <mc:Fallback xmlns="">
          <p:pic>
            <p:nvPicPr>
              <p:cNvPr id="223" name="Freihand 222">
                <a:extLst>
                  <a:ext uri="{FF2B5EF4-FFF2-40B4-BE49-F238E27FC236}">
                    <a16:creationId xmlns:a16="http://schemas.microsoft.com/office/drawing/2014/main" id="{0B79EAA0-0CFE-186A-55E1-5F29CD02284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116040" y="46693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24" name="Freihand 223">
                <a:extLst>
                  <a:ext uri="{FF2B5EF4-FFF2-40B4-BE49-F238E27FC236}">
                    <a16:creationId xmlns:a16="http://schemas.microsoft.com/office/drawing/2014/main" id="{9C4E2AA7-18F8-6C7E-647E-5F3A430AA600}"/>
                  </a:ext>
                </a:extLst>
              </p14:cNvPr>
              <p14:cNvContentPartPr/>
              <p14:nvPr/>
            </p14:nvContentPartPr>
            <p14:xfrm>
              <a:off x="4145200" y="4830640"/>
              <a:ext cx="360" cy="360"/>
            </p14:xfrm>
          </p:contentPart>
        </mc:Choice>
        <mc:Fallback xmlns="">
          <p:pic>
            <p:nvPicPr>
              <p:cNvPr id="224" name="Freihand 223">
                <a:extLst>
                  <a:ext uri="{FF2B5EF4-FFF2-40B4-BE49-F238E27FC236}">
                    <a16:creationId xmlns:a16="http://schemas.microsoft.com/office/drawing/2014/main" id="{9C4E2AA7-18F8-6C7E-647E-5F3A430AA60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136200" y="48220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25" name="Freihand 224">
                <a:extLst>
                  <a:ext uri="{FF2B5EF4-FFF2-40B4-BE49-F238E27FC236}">
                    <a16:creationId xmlns:a16="http://schemas.microsoft.com/office/drawing/2014/main" id="{1FB1A11F-10FC-3178-8732-731B16D817CD}"/>
                  </a:ext>
                </a:extLst>
              </p14:cNvPr>
              <p14:cNvContentPartPr/>
              <p14:nvPr/>
            </p14:nvContentPartPr>
            <p14:xfrm>
              <a:off x="4038280" y="4937560"/>
              <a:ext cx="360" cy="360"/>
            </p14:xfrm>
          </p:contentPart>
        </mc:Choice>
        <mc:Fallback xmlns="">
          <p:pic>
            <p:nvPicPr>
              <p:cNvPr id="225" name="Freihand 224">
                <a:extLst>
                  <a:ext uri="{FF2B5EF4-FFF2-40B4-BE49-F238E27FC236}">
                    <a16:creationId xmlns:a16="http://schemas.microsoft.com/office/drawing/2014/main" id="{1FB1A11F-10FC-3178-8732-731B16D817C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029640" y="49285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26" name="Freihand 225">
                <a:extLst>
                  <a:ext uri="{FF2B5EF4-FFF2-40B4-BE49-F238E27FC236}">
                    <a16:creationId xmlns:a16="http://schemas.microsoft.com/office/drawing/2014/main" id="{C8AD21A3-B084-8EB4-F004-5CBC19FBE11A}"/>
                  </a:ext>
                </a:extLst>
              </p14:cNvPr>
              <p14:cNvContentPartPr/>
              <p14:nvPr/>
            </p14:nvContentPartPr>
            <p14:xfrm>
              <a:off x="4068880" y="5039080"/>
              <a:ext cx="360" cy="360"/>
            </p14:xfrm>
          </p:contentPart>
        </mc:Choice>
        <mc:Fallback xmlns="">
          <p:pic>
            <p:nvPicPr>
              <p:cNvPr id="226" name="Freihand 225">
                <a:extLst>
                  <a:ext uri="{FF2B5EF4-FFF2-40B4-BE49-F238E27FC236}">
                    <a16:creationId xmlns:a16="http://schemas.microsoft.com/office/drawing/2014/main" id="{C8AD21A3-B084-8EB4-F004-5CBC19FBE11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059880" y="5030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27" name="Freihand 226">
                <a:extLst>
                  <a:ext uri="{FF2B5EF4-FFF2-40B4-BE49-F238E27FC236}">
                    <a16:creationId xmlns:a16="http://schemas.microsoft.com/office/drawing/2014/main" id="{1A275A8E-88D5-8F00-2F28-B5DCA3E42937}"/>
                  </a:ext>
                </a:extLst>
              </p14:cNvPr>
              <p14:cNvContentPartPr/>
              <p14:nvPr/>
            </p14:nvContentPartPr>
            <p14:xfrm>
              <a:off x="3987520" y="5145640"/>
              <a:ext cx="360" cy="360"/>
            </p14:xfrm>
          </p:contentPart>
        </mc:Choice>
        <mc:Fallback xmlns="">
          <p:pic>
            <p:nvPicPr>
              <p:cNvPr id="227" name="Freihand 226">
                <a:extLst>
                  <a:ext uri="{FF2B5EF4-FFF2-40B4-BE49-F238E27FC236}">
                    <a16:creationId xmlns:a16="http://schemas.microsoft.com/office/drawing/2014/main" id="{1A275A8E-88D5-8F00-2F28-B5DCA3E4293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78520" y="51370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28" name="Freihand 227">
                <a:extLst>
                  <a:ext uri="{FF2B5EF4-FFF2-40B4-BE49-F238E27FC236}">
                    <a16:creationId xmlns:a16="http://schemas.microsoft.com/office/drawing/2014/main" id="{7C79716F-8C3F-6108-945F-D5E0E11EEF5F}"/>
                  </a:ext>
                </a:extLst>
              </p14:cNvPr>
              <p14:cNvContentPartPr/>
              <p14:nvPr/>
            </p14:nvContentPartPr>
            <p14:xfrm>
              <a:off x="4170400" y="5049520"/>
              <a:ext cx="360" cy="360"/>
            </p14:xfrm>
          </p:contentPart>
        </mc:Choice>
        <mc:Fallback xmlns="">
          <p:pic>
            <p:nvPicPr>
              <p:cNvPr id="228" name="Freihand 227">
                <a:extLst>
                  <a:ext uri="{FF2B5EF4-FFF2-40B4-BE49-F238E27FC236}">
                    <a16:creationId xmlns:a16="http://schemas.microsoft.com/office/drawing/2014/main" id="{7C79716F-8C3F-6108-945F-D5E0E11EEF5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161400" y="50405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29" name="Freihand 228">
                <a:extLst>
                  <a:ext uri="{FF2B5EF4-FFF2-40B4-BE49-F238E27FC236}">
                    <a16:creationId xmlns:a16="http://schemas.microsoft.com/office/drawing/2014/main" id="{E20F2E75-EA0F-27F4-2B62-F59F795DCE4E}"/>
                  </a:ext>
                </a:extLst>
              </p14:cNvPr>
              <p14:cNvContentPartPr/>
              <p14:nvPr/>
            </p14:nvContentPartPr>
            <p14:xfrm>
              <a:off x="4276960" y="5089840"/>
              <a:ext cx="360" cy="360"/>
            </p14:xfrm>
          </p:contentPart>
        </mc:Choice>
        <mc:Fallback xmlns="">
          <p:pic>
            <p:nvPicPr>
              <p:cNvPr id="229" name="Freihand 228">
                <a:extLst>
                  <a:ext uri="{FF2B5EF4-FFF2-40B4-BE49-F238E27FC236}">
                    <a16:creationId xmlns:a16="http://schemas.microsoft.com/office/drawing/2014/main" id="{E20F2E75-EA0F-27F4-2B62-F59F795DCE4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68320" y="50812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30" name="Freihand 229">
                <a:extLst>
                  <a:ext uri="{FF2B5EF4-FFF2-40B4-BE49-F238E27FC236}">
                    <a16:creationId xmlns:a16="http://schemas.microsoft.com/office/drawing/2014/main" id="{9661B1CA-C041-EAA2-9ECF-FACA4AFCAFD9}"/>
                  </a:ext>
                </a:extLst>
              </p14:cNvPr>
              <p14:cNvContentPartPr/>
              <p14:nvPr/>
            </p14:nvContentPartPr>
            <p14:xfrm>
              <a:off x="4424560" y="5099920"/>
              <a:ext cx="360" cy="360"/>
            </p14:xfrm>
          </p:contentPart>
        </mc:Choice>
        <mc:Fallback xmlns="">
          <p:pic>
            <p:nvPicPr>
              <p:cNvPr id="230" name="Freihand 229">
                <a:extLst>
                  <a:ext uri="{FF2B5EF4-FFF2-40B4-BE49-F238E27FC236}">
                    <a16:creationId xmlns:a16="http://schemas.microsoft.com/office/drawing/2014/main" id="{9661B1CA-C041-EAA2-9ECF-FACA4AFCAFD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15560" y="50912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31" name="Freihand 230">
                <a:extLst>
                  <a:ext uri="{FF2B5EF4-FFF2-40B4-BE49-F238E27FC236}">
                    <a16:creationId xmlns:a16="http://schemas.microsoft.com/office/drawing/2014/main" id="{751DA9CA-65E3-0B08-82DF-99DB9A1FF6BF}"/>
                  </a:ext>
                </a:extLst>
              </p14:cNvPr>
              <p14:cNvContentPartPr/>
              <p14:nvPr/>
            </p14:nvContentPartPr>
            <p14:xfrm>
              <a:off x="4276960" y="4744600"/>
              <a:ext cx="360" cy="360"/>
            </p14:xfrm>
          </p:contentPart>
        </mc:Choice>
        <mc:Fallback xmlns="">
          <p:pic>
            <p:nvPicPr>
              <p:cNvPr id="231" name="Freihand 230">
                <a:extLst>
                  <a:ext uri="{FF2B5EF4-FFF2-40B4-BE49-F238E27FC236}">
                    <a16:creationId xmlns:a16="http://schemas.microsoft.com/office/drawing/2014/main" id="{751DA9CA-65E3-0B08-82DF-99DB9A1FF6B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68320" y="47356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32" name="Freihand 231">
                <a:extLst>
                  <a:ext uri="{FF2B5EF4-FFF2-40B4-BE49-F238E27FC236}">
                    <a16:creationId xmlns:a16="http://schemas.microsoft.com/office/drawing/2014/main" id="{7864537A-4EB8-EC94-9B72-2EE4B259CC01}"/>
                  </a:ext>
                </a:extLst>
              </p14:cNvPr>
              <p14:cNvContentPartPr/>
              <p14:nvPr/>
            </p14:nvContentPartPr>
            <p14:xfrm>
              <a:off x="4276960" y="4658200"/>
              <a:ext cx="360" cy="360"/>
            </p14:xfrm>
          </p:contentPart>
        </mc:Choice>
        <mc:Fallback xmlns="">
          <p:pic>
            <p:nvPicPr>
              <p:cNvPr id="232" name="Freihand 231">
                <a:extLst>
                  <a:ext uri="{FF2B5EF4-FFF2-40B4-BE49-F238E27FC236}">
                    <a16:creationId xmlns:a16="http://schemas.microsoft.com/office/drawing/2014/main" id="{7864537A-4EB8-EC94-9B72-2EE4B259CC0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68320" y="46492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33" name="Freihand 232">
                <a:extLst>
                  <a:ext uri="{FF2B5EF4-FFF2-40B4-BE49-F238E27FC236}">
                    <a16:creationId xmlns:a16="http://schemas.microsoft.com/office/drawing/2014/main" id="{673EF810-D4AE-D2AC-59E5-83D7B79506C1}"/>
                  </a:ext>
                </a:extLst>
              </p14:cNvPr>
              <p14:cNvContentPartPr/>
              <p14:nvPr/>
            </p14:nvContentPartPr>
            <p14:xfrm>
              <a:off x="4378480" y="4673320"/>
              <a:ext cx="360" cy="360"/>
            </p14:xfrm>
          </p:contentPart>
        </mc:Choice>
        <mc:Fallback xmlns="">
          <p:pic>
            <p:nvPicPr>
              <p:cNvPr id="233" name="Freihand 232">
                <a:extLst>
                  <a:ext uri="{FF2B5EF4-FFF2-40B4-BE49-F238E27FC236}">
                    <a16:creationId xmlns:a16="http://schemas.microsoft.com/office/drawing/2014/main" id="{673EF810-D4AE-D2AC-59E5-83D7B79506C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369840" y="46643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34" name="Freihand 233">
                <a:extLst>
                  <a:ext uri="{FF2B5EF4-FFF2-40B4-BE49-F238E27FC236}">
                    <a16:creationId xmlns:a16="http://schemas.microsoft.com/office/drawing/2014/main" id="{A0633682-ABDA-258B-FA26-DD276FD0E0B5}"/>
                  </a:ext>
                </a:extLst>
              </p14:cNvPr>
              <p14:cNvContentPartPr/>
              <p14:nvPr/>
            </p14:nvContentPartPr>
            <p14:xfrm>
              <a:off x="4378480" y="4820560"/>
              <a:ext cx="360" cy="360"/>
            </p14:xfrm>
          </p:contentPart>
        </mc:Choice>
        <mc:Fallback xmlns="">
          <p:pic>
            <p:nvPicPr>
              <p:cNvPr id="234" name="Freihand 233">
                <a:extLst>
                  <a:ext uri="{FF2B5EF4-FFF2-40B4-BE49-F238E27FC236}">
                    <a16:creationId xmlns:a16="http://schemas.microsoft.com/office/drawing/2014/main" id="{A0633682-ABDA-258B-FA26-DD276FD0E0B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369840" y="4811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35" name="Freihand 234">
                <a:extLst>
                  <a:ext uri="{FF2B5EF4-FFF2-40B4-BE49-F238E27FC236}">
                    <a16:creationId xmlns:a16="http://schemas.microsoft.com/office/drawing/2014/main" id="{778665BF-C87B-EDFB-224B-DDC9DF2FF18E}"/>
                  </a:ext>
                </a:extLst>
              </p14:cNvPr>
              <p14:cNvContentPartPr/>
              <p14:nvPr/>
            </p14:nvContentPartPr>
            <p14:xfrm>
              <a:off x="4444720" y="4719040"/>
              <a:ext cx="360" cy="360"/>
            </p14:xfrm>
          </p:contentPart>
        </mc:Choice>
        <mc:Fallback xmlns="">
          <p:pic>
            <p:nvPicPr>
              <p:cNvPr id="235" name="Freihand 234">
                <a:extLst>
                  <a:ext uri="{FF2B5EF4-FFF2-40B4-BE49-F238E27FC236}">
                    <a16:creationId xmlns:a16="http://schemas.microsoft.com/office/drawing/2014/main" id="{778665BF-C87B-EDFB-224B-DDC9DF2FF18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35720" y="47104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36" name="Freihand 235">
                <a:extLst>
                  <a:ext uri="{FF2B5EF4-FFF2-40B4-BE49-F238E27FC236}">
                    <a16:creationId xmlns:a16="http://schemas.microsoft.com/office/drawing/2014/main" id="{5FEE6BE1-0D07-AB4D-05B7-1DCDB3D286B5}"/>
                  </a:ext>
                </a:extLst>
              </p14:cNvPr>
              <p14:cNvContentPartPr/>
              <p14:nvPr/>
            </p14:nvContentPartPr>
            <p14:xfrm>
              <a:off x="4556320" y="4836040"/>
              <a:ext cx="360" cy="360"/>
            </p14:xfrm>
          </p:contentPart>
        </mc:Choice>
        <mc:Fallback xmlns="">
          <p:pic>
            <p:nvPicPr>
              <p:cNvPr id="236" name="Freihand 235">
                <a:extLst>
                  <a:ext uri="{FF2B5EF4-FFF2-40B4-BE49-F238E27FC236}">
                    <a16:creationId xmlns:a16="http://schemas.microsoft.com/office/drawing/2014/main" id="{5FEE6BE1-0D07-AB4D-05B7-1DCDB3D286B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547680" y="48270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37" name="Freihand 236">
                <a:extLst>
                  <a:ext uri="{FF2B5EF4-FFF2-40B4-BE49-F238E27FC236}">
                    <a16:creationId xmlns:a16="http://schemas.microsoft.com/office/drawing/2014/main" id="{59ECCF3A-A187-78DB-C732-BBB6C0AAB308}"/>
                  </a:ext>
                </a:extLst>
              </p14:cNvPr>
              <p14:cNvContentPartPr/>
              <p14:nvPr/>
            </p14:nvContentPartPr>
            <p14:xfrm>
              <a:off x="4612480" y="4775200"/>
              <a:ext cx="360" cy="360"/>
            </p14:xfrm>
          </p:contentPart>
        </mc:Choice>
        <mc:Fallback xmlns="">
          <p:pic>
            <p:nvPicPr>
              <p:cNvPr id="237" name="Freihand 236">
                <a:extLst>
                  <a:ext uri="{FF2B5EF4-FFF2-40B4-BE49-F238E27FC236}">
                    <a16:creationId xmlns:a16="http://schemas.microsoft.com/office/drawing/2014/main" id="{59ECCF3A-A187-78DB-C732-BBB6C0AAB30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03480" y="47662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38" name="Freihand 237">
                <a:extLst>
                  <a:ext uri="{FF2B5EF4-FFF2-40B4-BE49-F238E27FC236}">
                    <a16:creationId xmlns:a16="http://schemas.microsoft.com/office/drawing/2014/main" id="{D8E32A85-28DB-DADD-11C3-C6D3F8EDCCFD}"/>
                  </a:ext>
                </a:extLst>
              </p14:cNvPr>
              <p14:cNvContentPartPr/>
              <p14:nvPr/>
            </p14:nvContentPartPr>
            <p14:xfrm>
              <a:off x="4439680" y="4607440"/>
              <a:ext cx="360" cy="360"/>
            </p14:xfrm>
          </p:contentPart>
        </mc:Choice>
        <mc:Fallback xmlns="">
          <p:pic>
            <p:nvPicPr>
              <p:cNvPr id="238" name="Freihand 237">
                <a:extLst>
                  <a:ext uri="{FF2B5EF4-FFF2-40B4-BE49-F238E27FC236}">
                    <a16:creationId xmlns:a16="http://schemas.microsoft.com/office/drawing/2014/main" id="{D8E32A85-28DB-DADD-11C3-C6D3F8EDCCF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30680" y="4598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39" name="Freihand 238">
                <a:extLst>
                  <a:ext uri="{FF2B5EF4-FFF2-40B4-BE49-F238E27FC236}">
                    <a16:creationId xmlns:a16="http://schemas.microsoft.com/office/drawing/2014/main" id="{551C3D0C-5A62-1254-0997-AEBA7904082F}"/>
                  </a:ext>
                </a:extLst>
              </p14:cNvPr>
              <p14:cNvContentPartPr/>
              <p14:nvPr/>
            </p14:nvContentPartPr>
            <p14:xfrm>
              <a:off x="4439680" y="4505920"/>
              <a:ext cx="360" cy="360"/>
            </p14:xfrm>
          </p:contentPart>
        </mc:Choice>
        <mc:Fallback xmlns="">
          <p:pic>
            <p:nvPicPr>
              <p:cNvPr id="239" name="Freihand 238">
                <a:extLst>
                  <a:ext uri="{FF2B5EF4-FFF2-40B4-BE49-F238E27FC236}">
                    <a16:creationId xmlns:a16="http://schemas.microsoft.com/office/drawing/2014/main" id="{551C3D0C-5A62-1254-0997-AEBA7904082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30680" y="4496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40" name="Freihand 239">
                <a:extLst>
                  <a:ext uri="{FF2B5EF4-FFF2-40B4-BE49-F238E27FC236}">
                    <a16:creationId xmlns:a16="http://schemas.microsoft.com/office/drawing/2014/main" id="{2C022CA9-BD1C-ED41-28CF-F23A697BDDE9}"/>
                  </a:ext>
                </a:extLst>
              </p14:cNvPr>
              <p14:cNvContentPartPr/>
              <p14:nvPr/>
            </p14:nvContentPartPr>
            <p14:xfrm>
              <a:off x="4434640" y="4302520"/>
              <a:ext cx="360" cy="360"/>
            </p14:xfrm>
          </p:contentPart>
        </mc:Choice>
        <mc:Fallback xmlns="">
          <p:pic>
            <p:nvPicPr>
              <p:cNvPr id="240" name="Freihand 239">
                <a:extLst>
                  <a:ext uri="{FF2B5EF4-FFF2-40B4-BE49-F238E27FC236}">
                    <a16:creationId xmlns:a16="http://schemas.microsoft.com/office/drawing/2014/main" id="{2C022CA9-BD1C-ED41-28CF-F23A697BDDE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25640" y="42935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41" name="Freihand 240">
                <a:extLst>
                  <a:ext uri="{FF2B5EF4-FFF2-40B4-BE49-F238E27FC236}">
                    <a16:creationId xmlns:a16="http://schemas.microsoft.com/office/drawing/2014/main" id="{DCA01945-5029-CB47-2A2B-9BA3956CEEEF}"/>
                  </a:ext>
                </a:extLst>
              </p14:cNvPr>
              <p14:cNvContentPartPr/>
              <p14:nvPr/>
            </p14:nvContentPartPr>
            <p14:xfrm>
              <a:off x="4307560" y="4231600"/>
              <a:ext cx="360" cy="360"/>
            </p14:xfrm>
          </p:contentPart>
        </mc:Choice>
        <mc:Fallback xmlns="">
          <p:pic>
            <p:nvPicPr>
              <p:cNvPr id="241" name="Freihand 240">
                <a:extLst>
                  <a:ext uri="{FF2B5EF4-FFF2-40B4-BE49-F238E27FC236}">
                    <a16:creationId xmlns:a16="http://schemas.microsoft.com/office/drawing/2014/main" id="{DCA01945-5029-CB47-2A2B-9BA3956CEEE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98920" y="42226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42" name="Freihand 241">
                <a:extLst>
                  <a:ext uri="{FF2B5EF4-FFF2-40B4-BE49-F238E27FC236}">
                    <a16:creationId xmlns:a16="http://schemas.microsoft.com/office/drawing/2014/main" id="{1F516E3D-3317-75BE-7779-C0595DD10D74}"/>
                  </a:ext>
                </a:extLst>
              </p14:cNvPr>
              <p14:cNvContentPartPr/>
              <p14:nvPr/>
            </p14:nvContentPartPr>
            <p14:xfrm>
              <a:off x="4399000" y="4165360"/>
              <a:ext cx="360" cy="360"/>
            </p14:xfrm>
          </p:contentPart>
        </mc:Choice>
        <mc:Fallback xmlns="">
          <p:pic>
            <p:nvPicPr>
              <p:cNvPr id="242" name="Freihand 241">
                <a:extLst>
                  <a:ext uri="{FF2B5EF4-FFF2-40B4-BE49-F238E27FC236}">
                    <a16:creationId xmlns:a16="http://schemas.microsoft.com/office/drawing/2014/main" id="{1F516E3D-3317-75BE-7779-C0595DD10D7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390360" y="41567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43" name="Freihand 242">
                <a:extLst>
                  <a:ext uri="{FF2B5EF4-FFF2-40B4-BE49-F238E27FC236}">
                    <a16:creationId xmlns:a16="http://schemas.microsoft.com/office/drawing/2014/main" id="{309BE54D-0B64-F4C1-A493-606CA8220C8F}"/>
                  </a:ext>
                </a:extLst>
              </p14:cNvPr>
              <p14:cNvContentPartPr/>
              <p14:nvPr/>
            </p14:nvContentPartPr>
            <p14:xfrm>
              <a:off x="4495480" y="4221160"/>
              <a:ext cx="360" cy="360"/>
            </p14:xfrm>
          </p:contentPart>
        </mc:Choice>
        <mc:Fallback xmlns="">
          <p:pic>
            <p:nvPicPr>
              <p:cNvPr id="243" name="Freihand 242">
                <a:extLst>
                  <a:ext uri="{FF2B5EF4-FFF2-40B4-BE49-F238E27FC236}">
                    <a16:creationId xmlns:a16="http://schemas.microsoft.com/office/drawing/2014/main" id="{309BE54D-0B64-F4C1-A493-606CA8220C8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86840" y="42121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44" name="Freihand 243">
                <a:extLst>
                  <a:ext uri="{FF2B5EF4-FFF2-40B4-BE49-F238E27FC236}">
                    <a16:creationId xmlns:a16="http://schemas.microsoft.com/office/drawing/2014/main" id="{FE31832C-27F5-C084-A5BD-80D78BFD0299}"/>
                  </a:ext>
                </a:extLst>
              </p14:cNvPr>
              <p14:cNvContentPartPr/>
              <p14:nvPr/>
            </p14:nvContentPartPr>
            <p14:xfrm>
              <a:off x="4541200" y="4292440"/>
              <a:ext cx="360" cy="360"/>
            </p14:xfrm>
          </p:contentPart>
        </mc:Choice>
        <mc:Fallback xmlns="">
          <p:pic>
            <p:nvPicPr>
              <p:cNvPr id="244" name="Freihand 243">
                <a:extLst>
                  <a:ext uri="{FF2B5EF4-FFF2-40B4-BE49-F238E27FC236}">
                    <a16:creationId xmlns:a16="http://schemas.microsoft.com/office/drawing/2014/main" id="{FE31832C-27F5-C084-A5BD-80D78BFD029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532560" y="4283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45" name="Freihand 244">
                <a:extLst>
                  <a:ext uri="{FF2B5EF4-FFF2-40B4-BE49-F238E27FC236}">
                    <a16:creationId xmlns:a16="http://schemas.microsoft.com/office/drawing/2014/main" id="{70DC8F4F-DA56-87A7-46FF-BB5BE75470EB}"/>
                  </a:ext>
                </a:extLst>
              </p14:cNvPr>
              <p14:cNvContentPartPr/>
              <p14:nvPr/>
            </p14:nvContentPartPr>
            <p14:xfrm>
              <a:off x="4541200" y="4429600"/>
              <a:ext cx="360" cy="360"/>
            </p14:xfrm>
          </p:contentPart>
        </mc:Choice>
        <mc:Fallback xmlns="">
          <p:pic>
            <p:nvPicPr>
              <p:cNvPr id="245" name="Freihand 244">
                <a:extLst>
                  <a:ext uri="{FF2B5EF4-FFF2-40B4-BE49-F238E27FC236}">
                    <a16:creationId xmlns:a16="http://schemas.microsoft.com/office/drawing/2014/main" id="{70DC8F4F-DA56-87A7-46FF-BB5BE75470E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532560" y="44206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46" name="Freihand 245">
                <a:extLst>
                  <a:ext uri="{FF2B5EF4-FFF2-40B4-BE49-F238E27FC236}">
                    <a16:creationId xmlns:a16="http://schemas.microsoft.com/office/drawing/2014/main" id="{8AC12CB5-07C9-F1DE-DFBC-1250E8CB7655}"/>
                  </a:ext>
                </a:extLst>
              </p14:cNvPr>
              <p14:cNvContentPartPr/>
              <p14:nvPr/>
            </p14:nvContentPartPr>
            <p14:xfrm>
              <a:off x="4546240" y="4536160"/>
              <a:ext cx="360" cy="360"/>
            </p14:xfrm>
          </p:contentPart>
        </mc:Choice>
        <mc:Fallback xmlns="">
          <p:pic>
            <p:nvPicPr>
              <p:cNvPr id="246" name="Freihand 245">
                <a:extLst>
                  <a:ext uri="{FF2B5EF4-FFF2-40B4-BE49-F238E27FC236}">
                    <a16:creationId xmlns:a16="http://schemas.microsoft.com/office/drawing/2014/main" id="{8AC12CB5-07C9-F1DE-DFBC-1250E8CB765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537600" y="45275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47" name="Freihand 246">
                <a:extLst>
                  <a:ext uri="{FF2B5EF4-FFF2-40B4-BE49-F238E27FC236}">
                    <a16:creationId xmlns:a16="http://schemas.microsoft.com/office/drawing/2014/main" id="{F00A8E8A-022A-7D6F-7CE7-328AC4061F65}"/>
                  </a:ext>
                </a:extLst>
              </p14:cNvPr>
              <p14:cNvContentPartPr/>
              <p14:nvPr/>
            </p14:nvContentPartPr>
            <p14:xfrm>
              <a:off x="4657840" y="4444720"/>
              <a:ext cx="360" cy="360"/>
            </p14:xfrm>
          </p:contentPart>
        </mc:Choice>
        <mc:Fallback xmlns="">
          <p:pic>
            <p:nvPicPr>
              <p:cNvPr id="247" name="Freihand 246">
                <a:extLst>
                  <a:ext uri="{FF2B5EF4-FFF2-40B4-BE49-F238E27FC236}">
                    <a16:creationId xmlns:a16="http://schemas.microsoft.com/office/drawing/2014/main" id="{F00A8E8A-022A-7D6F-7CE7-328AC4061F6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49200" y="4436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48" name="Freihand 247">
                <a:extLst>
                  <a:ext uri="{FF2B5EF4-FFF2-40B4-BE49-F238E27FC236}">
                    <a16:creationId xmlns:a16="http://schemas.microsoft.com/office/drawing/2014/main" id="{108858A1-21E0-FAEB-7BD9-E32C0C68344D}"/>
                  </a:ext>
                </a:extLst>
              </p14:cNvPr>
              <p14:cNvContentPartPr/>
              <p14:nvPr/>
            </p14:nvContentPartPr>
            <p14:xfrm>
              <a:off x="4734160" y="4444720"/>
              <a:ext cx="360" cy="360"/>
            </p14:xfrm>
          </p:contentPart>
        </mc:Choice>
        <mc:Fallback xmlns="">
          <p:pic>
            <p:nvPicPr>
              <p:cNvPr id="248" name="Freihand 247">
                <a:extLst>
                  <a:ext uri="{FF2B5EF4-FFF2-40B4-BE49-F238E27FC236}">
                    <a16:creationId xmlns:a16="http://schemas.microsoft.com/office/drawing/2014/main" id="{108858A1-21E0-FAEB-7BD9-E32C0C68344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725520" y="4436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49" name="Freihand 248">
                <a:extLst>
                  <a:ext uri="{FF2B5EF4-FFF2-40B4-BE49-F238E27FC236}">
                    <a16:creationId xmlns:a16="http://schemas.microsoft.com/office/drawing/2014/main" id="{9D5738F2-812C-1CB5-AE15-9800F262C0A0}"/>
                  </a:ext>
                </a:extLst>
              </p14:cNvPr>
              <p14:cNvContentPartPr/>
              <p14:nvPr/>
            </p14:nvContentPartPr>
            <p14:xfrm>
              <a:off x="4734160" y="4551280"/>
              <a:ext cx="360" cy="360"/>
            </p14:xfrm>
          </p:contentPart>
        </mc:Choice>
        <mc:Fallback xmlns="">
          <p:pic>
            <p:nvPicPr>
              <p:cNvPr id="249" name="Freihand 248">
                <a:extLst>
                  <a:ext uri="{FF2B5EF4-FFF2-40B4-BE49-F238E27FC236}">
                    <a16:creationId xmlns:a16="http://schemas.microsoft.com/office/drawing/2014/main" id="{9D5738F2-812C-1CB5-AE15-9800F262C0A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725520" y="45426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50" name="Freihand 249">
                <a:extLst>
                  <a:ext uri="{FF2B5EF4-FFF2-40B4-BE49-F238E27FC236}">
                    <a16:creationId xmlns:a16="http://schemas.microsoft.com/office/drawing/2014/main" id="{C156D4D0-3A50-FE1E-8BE6-DDCA9989D6D6}"/>
                  </a:ext>
                </a:extLst>
              </p14:cNvPr>
              <p14:cNvContentPartPr/>
              <p14:nvPr/>
            </p14:nvContentPartPr>
            <p14:xfrm>
              <a:off x="4774840" y="4393960"/>
              <a:ext cx="360" cy="360"/>
            </p14:xfrm>
          </p:contentPart>
        </mc:Choice>
        <mc:Fallback xmlns="">
          <p:pic>
            <p:nvPicPr>
              <p:cNvPr id="250" name="Freihand 249">
                <a:extLst>
                  <a:ext uri="{FF2B5EF4-FFF2-40B4-BE49-F238E27FC236}">
                    <a16:creationId xmlns:a16="http://schemas.microsoft.com/office/drawing/2014/main" id="{C156D4D0-3A50-FE1E-8BE6-DDCA9989D6D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766200" y="43849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51" name="Freihand 250">
                <a:extLst>
                  <a:ext uri="{FF2B5EF4-FFF2-40B4-BE49-F238E27FC236}">
                    <a16:creationId xmlns:a16="http://schemas.microsoft.com/office/drawing/2014/main" id="{C1F4BF9D-501D-C6EC-A9FF-D370B6037CAD}"/>
                  </a:ext>
                </a:extLst>
              </p14:cNvPr>
              <p14:cNvContentPartPr/>
              <p14:nvPr/>
            </p14:nvContentPartPr>
            <p14:xfrm>
              <a:off x="4693840" y="4328080"/>
              <a:ext cx="360" cy="360"/>
            </p14:xfrm>
          </p:contentPart>
        </mc:Choice>
        <mc:Fallback xmlns="">
          <p:pic>
            <p:nvPicPr>
              <p:cNvPr id="251" name="Freihand 250">
                <a:extLst>
                  <a:ext uri="{FF2B5EF4-FFF2-40B4-BE49-F238E27FC236}">
                    <a16:creationId xmlns:a16="http://schemas.microsoft.com/office/drawing/2014/main" id="{C1F4BF9D-501D-C6EC-A9FF-D370B6037CA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84840" y="4319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52" name="Freihand 251">
                <a:extLst>
                  <a:ext uri="{FF2B5EF4-FFF2-40B4-BE49-F238E27FC236}">
                    <a16:creationId xmlns:a16="http://schemas.microsoft.com/office/drawing/2014/main" id="{2F56F6EA-0223-B4C7-03FA-B2A669796E91}"/>
                  </a:ext>
                </a:extLst>
              </p14:cNvPr>
              <p14:cNvContentPartPr/>
              <p14:nvPr/>
            </p14:nvContentPartPr>
            <p14:xfrm>
              <a:off x="4612480" y="4333120"/>
              <a:ext cx="360" cy="360"/>
            </p14:xfrm>
          </p:contentPart>
        </mc:Choice>
        <mc:Fallback xmlns="">
          <p:pic>
            <p:nvPicPr>
              <p:cNvPr id="252" name="Freihand 251">
                <a:extLst>
                  <a:ext uri="{FF2B5EF4-FFF2-40B4-BE49-F238E27FC236}">
                    <a16:creationId xmlns:a16="http://schemas.microsoft.com/office/drawing/2014/main" id="{2F56F6EA-0223-B4C7-03FA-B2A669796E9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03480" y="43241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53" name="Freihand 252">
                <a:extLst>
                  <a:ext uri="{FF2B5EF4-FFF2-40B4-BE49-F238E27FC236}">
                    <a16:creationId xmlns:a16="http://schemas.microsoft.com/office/drawing/2014/main" id="{91334771-D16D-8796-2F03-53FCE46F0597}"/>
                  </a:ext>
                </a:extLst>
              </p14:cNvPr>
              <p14:cNvContentPartPr/>
              <p14:nvPr/>
            </p14:nvContentPartPr>
            <p14:xfrm>
              <a:off x="4627600" y="4271920"/>
              <a:ext cx="360" cy="360"/>
            </p14:xfrm>
          </p:contentPart>
        </mc:Choice>
        <mc:Fallback xmlns="">
          <p:pic>
            <p:nvPicPr>
              <p:cNvPr id="253" name="Freihand 252">
                <a:extLst>
                  <a:ext uri="{FF2B5EF4-FFF2-40B4-BE49-F238E27FC236}">
                    <a16:creationId xmlns:a16="http://schemas.microsoft.com/office/drawing/2014/main" id="{91334771-D16D-8796-2F03-53FCE46F059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18600" y="42632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54" name="Freihand 253">
                <a:extLst>
                  <a:ext uri="{FF2B5EF4-FFF2-40B4-BE49-F238E27FC236}">
                    <a16:creationId xmlns:a16="http://schemas.microsoft.com/office/drawing/2014/main" id="{8F3432CF-670C-2C78-0E76-0A7646D4A5A1}"/>
                  </a:ext>
                </a:extLst>
              </p14:cNvPr>
              <p14:cNvContentPartPr/>
              <p14:nvPr/>
            </p14:nvContentPartPr>
            <p14:xfrm>
              <a:off x="4627600" y="4135120"/>
              <a:ext cx="360" cy="360"/>
            </p14:xfrm>
          </p:contentPart>
        </mc:Choice>
        <mc:Fallback xmlns="">
          <p:pic>
            <p:nvPicPr>
              <p:cNvPr id="254" name="Freihand 253">
                <a:extLst>
                  <a:ext uri="{FF2B5EF4-FFF2-40B4-BE49-F238E27FC236}">
                    <a16:creationId xmlns:a16="http://schemas.microsoft.com/office/drawing/2014/main" id="{8F3432CF-670C-2C78-0E76-0A7646D4A5A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18600" y="41261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55" name="Freihand 254">
                <a:extLst>
                  <a:ext uri="{FF2B5EF4-FFF2-40B4-BE49-F238E27FC236}">
                    <a16:creationId xmlns:a16="http://schemas.microsoft.com/office/drawing/2014/main" id="{63EC2B41-13DB-30AF-2AA7-7DC504BB3CD5}"/>
                  </a:ext>
                </a:extLst>
              </p14:cNvPr>
              <p14:cNvContentPartPr/>
              <p14:nvPr/>
            </p14:nvContentPartPr>
            <p14:xfrm>
              <a:off x="4526080" y="4099120"/>
              <a:ext cx="360" cy="360"/>
            </p14:xfrm>
          </p:contentPart>
        </mc:Choice>
        <mc:Fallback xmlns="">
          <p:pic>
            <p:nvPicPr>
              <p:cNvPr id="255" name="Freihand 254">
                <a:extLst>
                  <a:ext uri="{FF2B5EF4-FFF2-40B4-BE49-F238E27FC236}">
                    <a16:creationId xmlns:a16="http://schemas.microsoft.com/office/drawing/2014/main" id="{63EC2B41-13DB-30AF-2AA7-7DC504BB3CD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517080" y="40904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56" name="Freihand 255">
                <a:extLst>
                  <a:ext uri="{FF2B5EF4-FFF2-40B4-BE49-F238E27FC236}">
                    <a16:creationId xmlns:a16="http://schemas.microsoft.com/office/drawing/2014/main" id="{A4ABDCA7-DBDC-87B9-2000-6544533C3212}"/>
                  </a:ext>
                </a:extLst>
              </p14:cNvPr>
              <p14:cNvContentPartPr/>
              <p14:nvPr/>
            </p14:nvContentPartPr>
            <p14:xfrm>
              <a:off x="4581880" y="4033240"/>
              <a:ext cx="360" cy="360"/>
            </p14:xfrm>
          </p:contentPart>
        </mc:Choice>
        <mc:Fallback xmlns="">
          <p:pic>
            <p:nvPicPr>
              <p:cNvPr id="256" name="Freihand 255">
                <a:extLst>
                  <a:ext uri="{FF2B5EF4-FFF2-40B4-BE49-F238E27FC236}">
                    <a16:creationId xmlns:a16="http://schemas.microsoft.com/office/drawing/2014/main" id="{A4ABDCA7-DBDC-87B9-2000-6544533C321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573240" y="40242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57" name="Freihand 256">
                <a:extLst>
                  <a:ext uri="{FF2B5EF4-FFF2-40B4-BE49-F238E27FC236}">
                    <a16:creationId xmlns:a16="http://schemas.microsoft.com/office/drawing/2014/main" id="{B112BFAA-08B2-FBE4-976B-C54F0804D024}"/>
                  </a:ext>
                </a:extLst>
              </p14:cNvPr>
              <p14:cNvContentPartPr/>
              <p14:nvPr/>
            </p14:nvContentPartPr>
            <p14:xfrm>
              <a:off x="4703920" y="4038280"/>
              <a:ext cx="360" cy="360"/>
            </p14:xfrm>
          </p:contentPart>
        </mc:Choice>
        <mc:Fallback xmlns="">
          <p:pic>
            <p:nvPicPr>
              <p:cNvPr id="257" name="Freihand 256">
                <a:extLst>
                  <a:ext uri="{FF2B5EF4-FFF2-40B4-BE49-F238E27FC236}">
                    <a16:creationId xmlns:a16="http://schemas.microsoft.com/office/drawing/2014/main" id="{B112BFAA-08B2-FBE4-976B-C54F0804D02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94920" y="40292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58" name="Freihand 257">
                <a:extLst>
                  <a:ext uri="{FF2B5EF4-FFF2-40B4-BE49-F238E27FC236}">
                    <a16:creationId xmlns:a16="http://schemas.microsoft.com/office/drawing/2014/main" id="{407F2CC7-DC83-845F-F1A7-FA6CF07E79F4}"/>
                  </a:ext>
                </a:extLst>
              </p14:cNvPr>
              <p14:cNvContentPartPr/>
              <p14:nvPr/>
            </p14:nvContentPartPr>
            <p14:xfrm>
              <a:off x="4774840" y="4190560"/>
              <a:ext cx="360" cy="360"/>
            </p14:xfrm>
          </p:contentPart>
        </mc:Choice>
        <mc:Fallback xmlns="">
          <p:pic>
            <p:nvPicPr>
              <p:cNvPr id="258" name="Freihand 257">
                <a:extLst>
                  <a:ext uri="{FF2B5EF4-FFF2-40B4-BE49-F238E27FC236}">
                    <a16:creationId xmlns:a16="http://schemas.microsoft.com/office/drawing/2014/main" id="{407F2CC7-DC83-845F-F1A7-FA6CF07E79F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766200" y="4181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59" name="Freihand 258">
                <a:extLst>
                  <a:ext uri="{FF2B5EF4-FFF2-40B4-BE49-F238E27FC236}">
                    <a16:creationId xmlns:a16="http://schemas.microsoft.com/office/drawing/2014/main" id="{42A68997-D0A3-054B-9D50-CF4BF021D817}"/>
                  </a:ext>
                </a:extLst>
              </p14:cNvPr>
              <p14:cNvContentPartPr/>
              <p14:nvPr/>
            </p14:nvContentPartPr>
            <p14:xfrm>
              <a:off x="4769800" y="4256800"/>
              <a:ext cx="360" cy="360"/>
            </p14:xfrm>
          </p:contentPart>
        </mc:Choice>
        <mc:Fallback xmlns="">
          <p:pic>
            <p:nvPicPr>
              <p:cNvPr id="259" name="Freihand 258">
                <a:extLst>
                  <a:ext uri="{FF2B5EF4-FFF2-40B4-BE49-F238E27FC236}">
                    <a16:creationId xmlns:a16="http://schemas.microsoft.com/office/drawing/2014/main" id="{42A68997-D0A3-054B-9D50-CF4BF021D81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761160" y="42481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60" name="Freihand 259">
                <a:extLst>
                  <a:ext uri="{FF2B5EF4-FFF2-40B4-BE49-F238E27FC236}">
                    <a16:creationId xmlns:a16="http://schemas.microsoft.com/office/drawing/2014/main" id="{AAFA7DD6-4F5E-EEDC-23B6-248F97617285}"/>
                  </a:ext>
                </a:extLst>
              </p14:cNvPr>
              <p14:cNvContentPartPr/>
              <p14:nvPr/>
            </p14:nvContentPartPr>
            <p14:xfrm>
              <a:off x="4820560" y="4348240"/>
              <a:ext cx="360" cy="360"/>
            </p14:xfrm>
          </p:contentPart>
        </mc:Choice>
        <mc:Fallback xmlns="">
          <p:pic>
            <p:nvPicPr>
              <p:cNvPr id="260" name="Freihand 259">
                <a:extLst>
                  <a:ext uri="{FF2B5EF4-FFF2-40B4-BE49-F238E27FC236}">
                    <a16:creationId xmlns:a16="http://schemas.microsoft.com/office/drawing/2014/main" id="{AAFA7DD6-4F5E-EEDC-23B6-248F9761728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811920" y="43396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61" name="Freihand 260">
                <a:extLst>
                  <a:ext uri="{FF2B5EF4-FFF2-40B4-BE49-F238E27FC236}">
                    <a16:creationId xmlns:a16="http://schemas.microsoft.com/office/drawing/2014/main" id="{1734D82E-C0F9-F87B-43C4-1E6F010A109B}"/>
                  </a:ext>
                </a:extLst>
              </p14:cNvPr>
              <p14:cNvContentPartPr/>
              <p14:nvPr/>
            </p14:nvContentPartPr>
            <p14:xfrm>
              <a:off x="5023600" y="4378840"/>
              <a:ext cx="360" cy="360"/>
            </p14:xfrm>
          </p:contentPart>
        </mc:Choice>
        <mc:Fallback xmlns="">
          <p:pic>
            <p:nvPicPr>
              <p:cNvPr id="261" name="Freihand 260">
                <a:extLst>
                  <a:ext uri="{FF2B5EF4-FFF2-40B4-BE49-F238E27FC236}">
                    <a16:creationId xmlns:a16="http://schemas.microsoft.com/office/drawing/2014/main" id="{1734D82E-C0F9-F87B-43C4-1E6F010A109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014960" y="43698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62" name="Freihand 261">
                <a:extLst>
                  <a:ext uri="{FF2B5EF4-FFF2-40B4-BE49-F238E27FC236}">
                    <a16:creationId xmlns:a16="http://schemas.microsoft.com/office/drawing/2014/main" id="{43568910-9C99-7BC0-5486-FC63837B65A5}"/>
                  </a:ext>
                </a:extLst>
              </p14:cNvPr>
              <p14:cNvContentPartPr/>
              <p14:nvPr/>
            </p14:nvContentPartPr>
            <p14:xfrm>
              <a:off x="5089840" y="4429600"/>
              <a:ext cx="360" cy="360"/>
            </p14:xfrm>
          </p:contentPart>
        </mc:Choice>
        <mc:Fallback xmlns="">
          <p:pic>
            <p:nvPicPr>
              <p:cNvPr id="262" name="Freihand 261">
                <a:extLst>
                  <a:ext uri="{FF2B5EF4-FFF2-40B4-BE49-F238E27FC236}">
                    <a16:creationId xmlns:a16="http://schemas.microsoft.com/office/drawing/2014/main" id="{43568910-9C99-7BC0-5486-FC63837B65A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081200" y="44206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63" name="Freihand 262">
                <a:extLst>
                  <a:ext uri="{FF2B5EF4-FFF2-40B4-BE49-F238E27FC236}">
                    <a16:creationId xmlns:a16="http://schemas.microsoft.com/office/drawing/2014/main" id="{086411C8-C392-2F8B-66F5-2A496972337E}"/>
                  </a:ext>
                </a:extLst>
              </p14:cNvPr>
              <p14:cNvContentPartPr/>
              <p14:nvPr/>
            </p14:nvContentPartPr>
            <p14:xfrm>
              <a:off x="5044120" y="4531120"/>
              <a:ext cx="360" cy="360"/>
            </p14:xfrm>
          </p:contentPart>
        </mc:Choice>
        <mc:Fallback xmlns="">
          <p:pic>
            <p:nvPicPr>
              <p:cNvPr id="263" name="Freihand 262">
                <a:extLst>
                  <a:ext uri="{FF2B5EF4-FFF2-40B4-BE49-F238E27FC236}">
                    <a16:creationId xmlns:a16="http://schemas.microsoft.com/office/drawing/2014/main" id="{086411C8-C392-2F8B-66F5-2A496972337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035480" y="45224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64" name="Freihand 263">
                <a:extLst>
                  <a:ext uri="{FF2B5EF4-FFF2-40B4-BE49-F238E27FC236}">
                    <a16:creationId xmlns:a16="http://schemas.microsoft.com/office/drawing/2014/main" id="{1B2BF59D-96AD-6973-0137-BB8E458876E0}"/>
                  </a:ext>
                </a:extLst>
              </p14:cNvPr>
              <p14:cNvContentPartPr/>
              <p14:nvPr/>
            </p14:nvContentPartPr>
            <p14:xfrm>
              <a:off x="5054200" y="4632640"/>
              <a:ext cx="360" cy="360"/>
            </p14:xfrm>
          </p:contentPart>
        </mc:Choice>
        <mc:Fallback xmlns="">
          <p:pic>
            <p:nvPicPr>
              <p:cNvPr id="264" name="Freihand 263">
                <a:extLst>
                  <a:ext uri="{FF2B5EF4-FFF2-40B4-BE49-F238E27FC236}">
                    <a16:creationId xmlns:a16="http://schemas.microsoft.com/office/drawing/2014/main" id="{1B2BF59D-96AD-6973-0137-BB8E458876E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045560" y="46240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65" name="Freihand 264">
                <a:extLst>
                  <a:ext uri="{FF2B5EF4-FFF2-40B4-BE49-F238E27FC236}">
                    <a16:creationId xmlns:a16="http://schemas.microsoft.com/office/drawing/2014/main" id="{8AFDFCF4-FBAE-5D9C-5D7D-F0B7B738407A}"/>
                  </a:ext>
                </a:extLst>
              </p14:cNvPr>
              <p14:cNvContentPartPr/>
              <p14:nvPr/>
            </p14:nvContentPartPr>
            <p14:xfrm>
              <a:off x="5252560" y="4642720"/>
              <a:ext cx="360" cy="360"/>
            </p14:xfrm>
          </p:contentPart>
        </mc:Choice>
        <mc:Fallback xmlns="">
          <p:pic>
            <p:nvPicPr>
              <p:cNvPr id="265" name="Freihand 264">
                <a:extLst>
                  <a:ext uri="{FF2B5EF4-FFF2-40B4-BE49-F238E27FC236}">
                    <a16:creationId xmlns:a16="http://schemas.microsoft.com/office/drawing/2014/main" id="{8AFDFCF4-FBAE-5D9C-5D7D-F0B7B738407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243560" y="4634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66" name="Freihand 265">
                <a:extLst>
                  <a:ext uri="{FF2B5EF4-FFF2-40B4-BE49-F238E27FC236}">
                    <a16:creationId xmlns:a16="http://schemas.microsoft.com/office/drawing/2014/main" id="{B4B73C83-F3D9-4AC7-1A64-0BA4E2751186}"/>
                  </a:ext>
                </a:extLst>
              </p14:cNvPr>
              <p14:cNvContentPartPr/>
              <p14:nvPr/>
            </p14:nvContentPartPr>
            <p14:xfrm>
              <a:off x="5333920" y="4780240"/>
              <a:ext cx="360" cy="360"/>
            </p14:xfrm>
          </p:contentPart>
        </mc:Choice>
        <mc:Fallback xmlns="">
          <p:pic>
            <p:nvPicPr>
              <p:cNvPr id="266" name="Freihand 265">
                <a:extLst>
                  <a:ext uri="{FF2B5EF4-FFF2-40B4-BE49-F238E27FC236}">
                    <a16:creationId xmlns:a16="http://schemas.microsoft.com/office/drawing/2014/main" id="{B4B73C83-F3D9-4AC7-1A64-0BA4E275118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324920" y="47712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67" name="Freihand 266">
                <a:extLst>
                  <a:ext uri="{FF2B5EF4-FFF2-40B4-BE49-F238E27FC236}">
                    <a16:creationId xmlns:a16="http://schemas.microsoft.com/office/drawing/2014/main" id="{89C13DAE-5B45-FE7E-77CE-AF1F4D112864}"/>
                  </a:ext>
                </a:extLst>
              </p14:cNvPr>
              <p14:cNvContentPartPr/>
              <p14:nvPr/>
            </p14:nvContentPartPr>
            <p14:xfrm>
              <a:off x="5287840" y="4841080"/>
              <a:ext cx="360" cy="360"/>
            </p14:xfrm>
          </p:contentPart>
        </mc:Choice>
        <mc:Fallback xmlns="">
          <p:pic>
            <p:nvPicPr>
              <p:cNvPr id="267" name="Freihand 266">
                <a:extLst>
                  <a:ext uri="{FF2B5EF4-FFF2-40B4-BE49-F238E27FC236}">
                    <a16:creationId xmlns:a16="http://schemas.microsoft.com/office/drawing/2014/main" id="{89C13DAE-5B45-FE7E-77CE-AF1F4D11286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279200" y="4832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68" name="Freihand 267">
                <a:extLst>
                  <a:ext uri="{FF2B5EF4-FFF2-40B4-BE49-F238E27FC236}">
                    <a16:creationId xmlns:a16="http://schemas.microsoft.com/office/drawing/2014/main" id="{1D5F5897-4381-AEC2-95D5-FB849F149B55}"/>
                  </a:ext>
                </a:extLst>
              </p14:cNvPr>
              <p14:cNvContentPartPr/>
              <p14:nvPr/>
            </p14:nvContentPartPr>
            <p14:xfrm>
              <a:off x="5181280" y="4800040"/>
              <a:ext cx="360" cy="360"/>
            </p14:xfrm>
          </p:contentPart>
        </mc:Choice>
        <mc:Fallback xmlns="">
          <p:pic>
            <p:nvPicPr>
              <p:cNvPr id="268" name="Freihand 267">
                <a:extLst>
                  <a:ext uri="{FF2B5EF4-FFF2-40B4-BE49-F238E27FC236}">
                    <a16:creationId xmlns:a16="http://schemas.microsoft.com/office/drawing/2014/main" id="{1D5F5897-4381-AEC2-95D5-FB849F149B5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172640" y="47914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69" name="Freihand 268">
                <a:extLst>
                  <a:ext uri="{FF2B5EF4-FFF2-40B4-BE49-F238E27FC236}">
                    <a16:creationId xmlns:a16="http://schemas.microsoft.com/office/drawing/2014/main" id="{81592287-0DE7-C6B8-D1C9-5EB437890888}"/>
                  </a:ext>
                </a:extLst>
              </p14:cNvPr>
              <p14:cNvContentPartPr/>
              <p14:nvPr/>
            </p14:nvContentPartPr>
            <p14:xfrm>
              <a:off x="5115040" y="4881760"/>
              <a:ext cx="360" cy="360"/>
            </p14:xfrm>
          </p:contentPart>
        </mc:Choice>
        <mc:Fallback xmlns="">
          <p:pic>
            <p:nvPicPr>
              <p:cNvPr id="269" name="Freihand 268">
                <a:extLst>
                  <a:ext uri="{FF2B5EF4-FFF2-40B4-BE49-F238E27FC236}">
                    <a16:creationId xmlns:a16="http://schemas.microsoft.com/office/drawing/2014/main" id="{81592287-0DE7-C6B8-D1C9-5EB43789088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106400" y="48727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70" name="Freihand 269">
                <a:extLst>
                  <a:ext uri="{FF2B5EF4-FFF2-40B4-BE49-F238E27FC236}">
                    <a16:creationId xmlns:a16="http://schemas.microsoft.com/office/drawing/2014/main" id="{6BE489BA-5841-75E4-B92B-8D0EACD6DFC3}"/>
                  </a:ext>
                </a:extLst>
              </p14:cNvPr>
              <p14:cNvContentPartPr/>
              <p14:nvPr/>
            </p14:nvContentPartPr>
            <p14:xfrm>
              <a:off x="5221960" y="4973200"/>
              <a:ext cx="360" cy="360"/>
            </p14:xfrm>
          </p:contentPart>
        </mc:Choice>
        <mc:Fallback xmlns="">
          <p:pic>
            <p:nvPicPr>
              <p:cNvPr id="270" name="Freihand 269">
                <a:extLst>
                  <a:ext uri="{FF2B5EF4-FFF2-40B4-BE49-F238E27FC236}">
                    <a16:creationId xmlns:a16="http://schemas.microsoft.com/office/drawing/2014/main" id="{6BE489BA-5841-75E4-B92B-8D0EACD6DFC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213320" y="49642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71" name="Freihand 270">
                <a:extLst>
                  <a:ext uri="{FF2B5EF4-FFF2-40B4-BE49-F238E27FC236}">
                    <a16:creationId xmlns:a16="http://schemas.microsoft.com/office/drawing/2014/main" id="{E482FA8C-181E-F409-6A5A-0F63DC4FDC93}"/>
                  </a:ext>
                </a:extLst>
              </p14:cNvPr>
              <p14:cNvContentPartPr/>
              <p14:nvPr/>
            </p14:nvContentPartPr>
            <p14:xfrm>
              <a:off x="5176240" y="5059600"/>
              <a:ext cx="360" cy="360"/>
            </p14:xfrm>
          </p:contentPart>
        </mc:Choice>
        <mc:Fallback xmlns="">
          <p:pic>
            <p:nvPicPr>
              <p:cNvPr id="271" name="Freihand 270">
                <a:extLst>
                  <a:ext uri="{FF2B5EF4-FFF2-40B4-BE49-F238E27FC236}">
                    <a16:creationId xmlns:a16="http://schemas.microsoft.com/office/drawing/2014/main" id="{E482FA8C-181E-F409-6A5A-0F63DC4FDC9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167240" y="50506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72" name="Freihand 271">
                <a:extLst>
                  <a:ext uri="{FF2B5EF4-FFF2-40B4-BE49-F238E27FC236}">
                    <a16:creationId xmlns:a16="http://schemas.microsoft.com/office/drawing/2014/main" id="{0FC44F50-6734-1F4A-CDDF-EB00393542FD}"/>
                  </a:ext>
                </a:extLst>
              </p14:cNvPr>
              <p14:cNvContentPartPr/>
              <p14:nvPr/>
            </p14:nvContentPartPr>
            <p14:xfrm>
              <a:off x="5242480" y="5039080"/>
              <a:ext cx="360" cy="360"/>
            </p14:xfrm>
          </p:contentPart>
        </mc:Choice>
        <mc:Fallback xmlns="">
          <p:pic>
            <p:nvPicPr>
              <p:cNvPr id="272" name="Freihand 271">
                <a:extLst>
                  <a:ext uri="{FF2B5EF4-FFF2-40B4-BE49-F238E27FC236}">
                    <a16:creationId xmlns:a16="http://schemas.microsoft.com/office/drawing/2014/main" id="{0FC44F50-6734-1F4A-CDDF-EB00393542F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233480" y="5030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73" name="Freihand 272">
                <a:extLst>
                  <a:ext uri="{FF2B5EF4-FFF2-40B4-BE49-F238E27FC236}">
                    <a16:creationId xmlns:a16="http://schemas.microsoft.com/office/drawing/2014/main" id="{8A244ADD-C76D-4744-A4F0-9631761005AC}"/>
                  </a:ext>
                </a:extLst>
              </p14:cNvPr>
              <p14:cNvContentPartPr/>
              <p14:nvPr/>
            </p14:nvContentPartPr>
            <p14:xfrm>
              <a:off x="5328520" y="5018920"/>
              <a:ext cx="360" cy="360"/>
            </p14:xfrm>
          </p:contentPart>
        </mc:Choice>
        <mc:Fallback xmlns="">
          <p:pic>
            <p:nvPicPr>
              <p:cNvPr id="273" name="Freihand 272">
                <a:extLst>
                  <a:ext uri="{FF2B5EF4-FFF2-40B4-BE49-F238E27FC236}">
                    <a16:creationId xmlns:a16="http://schemas.microsoft.com/office/drawing/2014/main" id="{8A244ADD-C76D-4744-A4F0-9631761005A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319880" y="50099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74" name="Ellipse 273">
            <a:extLst>
              <a:ext uri="{FF2B5EF4-FFF2-40B4-BE49-F238E27FC236}">
                <a16:creationId xmlns:a16="http://schemas.microsoft.com/office/drawing/2014/main" id="{FBDAC2A9-FBB4-274E-AEF4-81C9D85C5F9C}"/>
              </a:ext>
            </a:extLst>
          </p:cNvPr>
          <p:cNvSpPr/>
          <p:nvPr/>
        </p:nvSpPr>
        <p:spPr>
          <a:xfrm>
            <a:off x="5790977" y="141726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5" name="Ellipse 274">
            <a:extLst>
              <a:ext uri="{FF2B5EF4-FFF2-40B4-BE49-F238E27FC236}">
                <a16:creationId xmlns:a16="http://schemas.microsoft.com/office/drawing/2014/main" id="{61598B19-09B8-5BA5-CF54-EB39FD41E14F}"/>
              </a:ext>
            </a:extLst>
          </p:cNvPr>
          <p:cNvSpPr/>
          <p:nvPr/>
        </p:nvSpPr>
        <p:spPr>
          <a:xfrm>
            <a:off x="5934266" y="137525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6" name="Ellipse 275">
            <a:extLst>
              <a:ext uri="{FF2B5EF4-FFF2-40B4-BE49-F238E27FC236}">
                <a16:creationId xmlns:a16="http://schemas.microsoft.com/office/drawing/2014/main" id="{D7DC0E3B-7443-710D-9EE3-E40DAD43810D}"/>
              </a:ext>
            </a:extLst>
          </p:cNvPr>
          <p:cNvSpPr/>
          <p:nvPr/>
        </p:nvSpPr>
        <p:spPr>
          <a:xfrm>
            <a:off x="5978303" y="154183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7" name="Ellipse 276">
            <a:extLst>
              <a:ext uri="{FF2B5EF4-FFF2-40B4-BE49-F238E27FC236}">
                <a16:creationId xmlns:a16="http://schemas.microsoft.com/office/drawing/2014/main" id="{322B843A-59A1-7AA8-8A37-8A0455334D6E}"/>
              </a:ext>
            </a:extLst>
          </p:cNvPr>
          <p:cNvSpPr/>
          <p:nvPr/>
        </p:nvSpPr>
        <p:spPr>
          <a:xfrm>
            <a:off x="5884294" y="157974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8" name="Ellipse 277">
            <a:extLst>
              <a:ext uri="{FF2B5EF4-FFF2-40B4-BE49-F238E27FC236}">
                <a16:creationId xmlns:a16="http://schemas.microsoft.com/office/drawing/2014/main" id="{FD25B4B1-2240-B614-D72C-1E0D00BC2FB8}"/>
              </a:ext>
            </a:extLst>
          </p:cNvPr>
          <p:cNvSpPr/>
          <p:nvPr/>
        </p:nvSpPr>
        <p:spPr>
          <a:xfrm>
            <a:off x="5716434" y="154127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9" name="Ellipse 278">
            <a:extLst>
              <a:ext uri="{FF2B5EF4-FFF2-40B4-BE49-F238E27FC236}">
                <a16:creationId xmlns:a16="http://schemas.microsoft.com/office/drawing/2014/main" id="{ED44FDF7-35AF-DC32-C4FD-50D95022B2C2}"/>
              </a:ext>
            </a:extLst>
          </p:cNvPr>
          <p:cNvSpPr/>
          <p:nvPr/>
        </p:nvSpPr>
        <p:spPr>
          <a:xfrm>
            <a:off x="5892300" y="148348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0" name="Ellipse 279">
            <a:extLst>
              <a:ext uri="{FF2B5EF4-FFF2-40B4-BE49-F238E27FC236}">
                <a16:creationId xmlns:a16="http://schemas.microsoft.com/office/drawing/2014/main" id="{7743F902-1C12-A5AD-235F-73E9CD50B5DD}"/>
              </a:ext>
            </a:extLst>
          </p:cNvPr>
          <p:cNvSpPr/>
          <p:nvPr/>
        </p:nvSpPr>
        <p:spPr>
          <a:xfrm>
            <a:off x="5537253" y="218989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1" name="Ellipse 280">
            <a:extLst>
              <a:ext uri="{FF2B5EF4-FFF2-40B4-BE49-F238E27FC236}">
                <a16:creationId xmlns:a16="http://schemas.microsoft.com/office/drawing/2014/main" id="{C9811136-6A28-7191-0EA4-0962D700827E}"/>
              </a:ext>
            </a:extLst>
          </p:cNvPr>
          <p:cNvSpPr/>
          <p:nvPr/>
        </p:nvSpPr>
        <p:spPr>
          <a:xfrm>
            <a:off x="5452836" y="201577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2" name="Ellipse 281">
            <a:extLst>
              <a:ext uri="{FF2B5EF4-FFF2-40B4-BE49-F238E27FC236}">
                <a16:creationId xmlns:a16="http://schemas.microsoft.com/office/drawing/2014/main" id="{29AAF070-C24D-D96A-4313-8BDCB1819B05}"/>
              </a:ext>
            </a:extLst>
          </p:cNvPr>
          <p:cNvSpPr/>
          <p:nvPr/>
        </p:nvSpPr>
        <p:spPr>
          <a:xfrm>
            <a:off x="5844537" y="173402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Ellipse 282">
            <a:extLst>
              <a:ext uri="{FF2B5EF4-FFF2-40B4-BE49-F238E27FC236}">
                <a16:creationId xmlns:a16="http://schemas.microsoft.com/office/drawing/2014/main" id="{A81385E3-D5EE-6F16-2E62-ACC072730490}"/>
              </a:ext>
            </a:extLst>
          </p:cNvPr>
          <p:cNvSpPr/>
          <p:nvPr/>
        </p:nvSpPr>
        <p:spPr>
          <a:xfrm>
            <a:off x="5884294" y="125377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Ellipse 283">
            <a:extLst>
              <a:ext uri="{FF2B5EF4-FFF2-40B4-BE49-F238E27FC236}">
                <a16:creationId xmlns:a16="http://schemas.microsoft.com/office/drawing/2014/main" id="{EDA7B7CA-C926-1516-5B1D-F28126C6AB3F}"/>
              </a:ext>
            </a:extLst>
          </p:cNvPr>
          <p:cNvSpPr/>
          <p:nvPr/>
        </p:nvSpPr>
        <p:spPr>
          <a:xfrm>
            <a:off x="6036694" y="140617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Ellipse 284">
            <a:extLst>
              <a:ext uri="{FF2B5EF4-FFF2-40B4-BE49-F238E27FC236}">
                <a16:creationId xmlns:a16="http://schemas.microsoft.com/office/drawing/2014/main" id="{180767B6-F78F-373B-AB0E-1BDB29BDA2D6}"/>
              </a:ext>
            </a:extLst>
          </p:cNvPr>
          <p:cNvSpPr/>
          <p:nvPr/>
        </p:nvSpPr>
        <p:spPr>
          <a:xfrm>
            <a:off x="5929248" y="168447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Ellipse 285">
            <a:extLst>
              <a:ext uri="{FF2B5EF4-FFF2-40B4-BE49-F238E27FC236}">
                <a16:creationId xmlns:a16="http://schemas.microsoft.com/office/drawing/2014/main" id="{4950EE1D-F28E-18E2-9415-EB5DE20AF670}"/>
              </a:ext>
            </a:extLst>
          </p:cNvPr>
          <p:cNvSpPr/>
          <p:nvPr/>
        </p:nvSpPr>
        <p:spPr>
          <a:xfrm>
            <a:off x="6008809" y="168447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7" name="Ellipse 286">
            <a:extLst>
              <a:ext uri="{FF2B5EF4-FFF2-40B4-BE49-F238E27FC236}">
                <a16:creationId xmlns:a16="http://schemas.microsoft.com/office/drawing/2014/main" id="{E8670C77-987A-3EA1-7C10-5C262B90A8A6}"/>
              </a:ext>
            </a:extLst>
          </p:cNvPr>
          <p:cNvSpPr/>
          <p:nvPr/>
        </p:nvSpPr>
        <p:spPr>
          <a:xfrm>
            <a:off x="5602120" y="145572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8" name="Ellipse 287">
            <a:extLst>
              <a:ext uri="{FF2B5EF4-FFF2-40B4-BE49-F238E27FC236}">
                <a16:creationId xmlns:a16="http://schemas.microsoft.com/office/drawing/2014/main" id="{F23651E7-515C-F078-328D-1856FD336242}"/>
              </a:ext>
            </a:extLst>
          </p:cNvPr>
          <p:cNvSpPr/>
          <p:nvPr/>
        </p:nvSpPr>
        <p:spPr>
          <a:xfrm>
            <a:off x="5298219" y="209743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9" name="Ellipse 288">
            <a:extLst>
              <a:ext uri="{FF2B5EF4-FFF2-40B4-BE49-F238E27FC236}">
                <a16:creationId xmlns:a16="http://schemas.microsoft.com/office/drawing/2014/main" id="{115809B0-322F-2F8C-261E-CFD79CC48DD3}"/>
              </a:ext>
            </a:extLst>
          </p:cNvPr>
          <p:cNvSpPr/>
          <p:nvPr/>
        </p:nvSpPr>
        <p:spPr>
          <a:xfrm>
            <a:off x="6147818" y="155508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0" name="Ellipse 289">
            <a:extLst>
              <a:ext uri="{FF2B5EF4-FFF2-40B4-BE49-F238E27FC236}">
                <a16:creationId xmlns:a16="http://schemas.microsoft.com/office/drawing/2014/main" id="{1E24A96A-F0C6-8DC9-2425-1AC869CC4350}"/>
              </a:ext>
            </a:extLst>
          </p:cNvPr>
          <p:cNvSpPr/>
          <p:nvPr/>
        </p:nvSpPr>
        <p:spPr>
          <a:xfrm>
            <a:off x="5996063" y="180754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1" name="Ellipse 290">
            <a:extLst>
              <a:ext uri="{FF2B5EF4-FFF2-40B4-BE49-F238E27FC236}">
                <a16:creationId xmlns:a16="http://schemas.microsoft.com/office/drawing/2014/main" id="{C7073925-515A-8D37-FE62-0F04C52D1A00}"/>
              </a:ext>
            </a:extLst>
          </p:cNvPr>
          <p:cNvSpPr/>
          <p:nvPr/>
        </p:nvSpPr>
        <p:spPr>
          <a:xfrm>
            <a:off x="6012168" y="129549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2" name="Ellipse 291">
            <a:extLst>
              <a:ext uri="{FF2B5EF4-FFF2-40B4-BE49-F238E27FC236}">
                <a16:creationId xmlns:a16="http://schemas.microsoft.com/office/drawing/2014/main" id="{144D1BC1-4E01-3530-07AF-AD95252B339B}"/>
              </a:ext>
            </a:extLst>
          </p:cNvPr>
          <p:cNvSpPr/>
          <p:nvPr/>
        </p:nvSpPr>
        <p:spPr>
          <a:xfrm>
            <a:off x="5725129" y="168447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3" name="Ellipse 292">
            <a:extLst>
              <a:ext uri="{FF2B5EF4-FFF2-40B4-BE49-F238E27FC236}">
                <a16:creationId xmlns:a16="http://schemas.microsoft.com/office/drawing/2014/main" id="{DCC32C07-7F18-053D-381E-965037B76E96}"/>
              </a:ext>
            </a:extLst>
          </p:cNvPr>
          <p:cNvSpPr/>
          <p:nvPr/>
        </p:nvSpPr>
        <p:spPr>
          <a:xfrm>
            <a:off x="5919080" y="222535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4" name="Ellipse 293">
            <a:extLst>
              <a:ext uri="{FF2B5EF4-FFF2-40B4-BE49-F238E27FC236}">
                <a16:creationId xmlns:a16="http://schemas.microsoft.com/office/drawing/2014/main" id="{09113E46-169F-B73C-66B5-5C27823234C8}"/>
              </a:ext>
            </a:extLst>
          </p:cNvPr>
          <p:cNvSpPr/>
          <p:nvPr/>
        </p:nvSpPr>
        <p:spPr>
          <a:xfrm>
            <a:off x="5421854" y="2161553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5" name="Ellipse 294">
            <a:extLst>
              <a:ext uri="{FF2B5EF4-FFF2-40B4-BE49-F238E27FC236}">
                <a16:creationId xmlns:a16="http://schemas.microsoft.com/office/drawing/2014/main" id="{4A3209E2-A596-E52E-0389-55A6D7A233A8}"/>
              </a:ext>
            </a:extLst>
          </p:cNvPr>
          <p:cNvSpPr/>
          <p:nvPr/>
        </p:nvSpPr>
        <p:spPr>
          <a:xfrm>
            <a:off x="5524512" y="2078939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6" name="Ellipse 295">
            <a:extLst>
              <a:ext uri="{FF2B5EF4-FFF2-40B4-BE49-F238E27FC236}">
                <a16:creationId xmlns:a16="http://schemas.microsoft.com/office/drawing/2014/main" id="{7EB54FA8-D8F6-92CE-1906-C300AE8528A2}"/>
              </a:ext>
            </a:extLst>
          </p:cNvPr>
          <p:cNvSpPr/>
          <p:nvPr/>
        </p:nvSpPr>
        <p:spPr>
          <a:xfrm>
            <a:off x="5639391" y="1791998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7" name="Ellipse 296">
            <a:extLst>
              <a:ext uri="{FF2B5EF4-FFF2-40B4-BE49-F238E27FC236}">
                <a16:creationId xmlns:a16="http://schemas.microsoft.com/office/drawing/2014/main" id="{C4E1AC69-8D67-DC80-A934-4B6742ED163D}"/>
              </a:ext>
            </a:extLst>
          </p:cNvPr>
          <p:cNvSpPr/>
          <p:nvPr/>
        </p:nvSpPr>
        <p:spPr>
          <a:xfrm>
            <a:off x="5738370" y="1830467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8" name="Ellipse 297">
            <a:extLst>
              <a:ext uri="{FF2B5EF4-FFF2-40B4-BE49-F238E27FC236}">
                <a16:creationId xmlns:a16="http://schemas.microsoft.com/office/drawing/2014/main" id="{067B790A-254A-76FF-CAA5-57A62A5223A4}"/>
              </a:ext>
            </a:extLst>
          </p:cNvPr>
          <p:cNvSpPr/>
          <p:nvPr/>
        </p:nvSpPr>
        <p:spPr>
          <a:xfrm>
            <a:off x="5459125" y="2306394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Ellipse 298">
            <a:extLst>
              <a:ext uri="{FF2B5EF4-FFF2-40B4-BE49-F238E27FC236}">
                <a16:creationId xmlns:a16="http://schemas.microsoft.com/office/drawing/2014/main" id="{357E0A78-03DB-758D-5D84-D6AB9DBEC857}"/>
              </a:ext>
            </a:extLst>
          </p:cNvPr>
          <p:cNvSpPr/>
          <p:nvPr/>
        </p:nvSpPr>
        <p:spPr>
          <a:xfrm>
            <a:off x="6052509" y="1603365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Ellipse 299">
            <a:extLst>
              <a:ext uri="{FF2B5EF4-FFF2-40B4-BE49-F238E27FC236}">
                <a16:creationId xmlns:a16="http://schemas.microsoft.com/office/drawing/2014/main" id="{1AE73B16-AFFF-2A10-5899-46206C7B18E2}"/>
              </a:ext>
            </a:extLst>
          </p:cNvPr>
          <p:cNvSpPr/>
          <p:nvPr/>
        </p:nvSpPr>
        <p:spPr>
          <a:xfrm>
            <a:off x="5804367" y="1526428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1" name="Ellipse 300">
            <a:extLst>
              <a:ext uri="{FF2B5EF4-FFF2-40B4-BE49-F238E27FC236}">
                <a16:creationId xmlns:a16="http://schemas.microsoft.com/office/drawing/2014/main" id="{15237B9D-4203-A6BD-847C-B852365ED91F}"/>
              </a:ext>
            </a:extLst>
          </p:cNvPr>
          <p:cNvSpPr/>
          <p:nvPr/>
        </p:nvSpPr>
        <p:spPr>
          <a:xfrm>
            <a:off x="5844892" y="1345565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2" name="Ellipse 301">
            <a:extLst>
              <a:ext uri="{FF2B5EF4-FFF2-40B4-BE49-F238E27FC236}">
                <a16:creationId xmlns:a16="http://schemas.microsoft.com/office/drawing/2014/main" id="{61D49D69-6E55-052E-C6CE-6FA8AB5DEFA4}"/>
              </a:ext>
            </a:extLst>
          </p:cNvPr>
          <p:cNvSpPr/>
          <p:nvPr/>
        </p:nvSpPr>
        <p:spPr>
          <a:xfrm>
            <a:off x="5307821" y="2217478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Ellipse 302">
            <a:extLst>
              <a:ext uri="{FF2B5EF4-FFF2-40B4-BE49-F238E27FC236}">
                <a16:creationId xmlns:a16="http://schemas.microsoft.com/office/drawing/2014/main" id="{A0034903-162B-70FE-7399-83A8CB31C50C}"/>
              </a:ext>
            </a:extLst>
          </p:cNvPr>
          <p:cNvSpPr/>
          <p:nvPr/>
        </p:nvSpPr>
        <p:spPr>
          <a:xfrm>
            <a:off x="5668886" y="2243247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Ellipse 303">
            <a:extLst>
              <a:ext uri="{FF2B5EF4-FFF2-40B4-BE49-F238E27FC236}">
                <a16:creationId xmlns:a16="http://schemas.microsoft.com/office/drawing/2014/main" id="{C2986ED5-8BBC-D5DA-07A2-FD2892BBFC7B}"/>
              </a:ext>
            </a:extLst>
          </p:cNvPr>
          <p:cNvSpPr/>
          <p:nvPr/>
        </p:nvSpPr>
        <p:spPr>
          <a:xfrm>
            <a:off x="5298219" y="196807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Ellipse 304">
            <a:extLst>
              <a:ext uri="{FF2B5EF4-FFF2-40B4-BE49-F238E27FC236}">
                <a16:creationId xmlns:a16="http://schemas.microsoft.com/office/drawing/2014/main" id="{E457E39E-AD40-7051-86D9-B751982FB651}"/>
              </a:ext>
            </a:extLst>
          </p:cNvPr>
          <p:cNvSpPr/>
          <p:nvPr/>
        </p:nvSpPr>
        <p:spPr>
          <a:xfrm>
            <a:off x="5650586" y="2097253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6" name="Ellipse 305">
            <a:extLst>
              <a:ext uri="{FF2B5EF4-FFF2-40B4-BE49-F238E27FC236}">
                <a16:creationId xmlns:a16="http://schemas.microsoft.com/office/drawing/2014/main" id="{A25D1639-0595-C0F7-ECEC-8CB9914B1C10}"/>
              </a:ext>
            </a:extLst>
          </p:cNvPr>
          <p:cNvSpPr/>
          <p:nvPr/>
        </p:nvSpPr>
        <p:spPr>
          <a:xfrm>
            <a:off x="5574524" y="2341202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Ellipse 306">
            <a:extLst>
              <a:ext uri="{FF2B5EF4-FFF2-40B4-BE49-F238E27FC236}">
                <a16:creationId xmlns:a16="http://schemas.microsoft.com/office/drawing/2014/main" id="{9C464B41-8106-B97A-D902-2305E1697B92}"/>
              </a:ext>
            </a:extLst>
          </p:cNvPr>
          <p:cNvSpPr/>
          <p:nvPr/>
        </p:nvSpPr>
        <p:spPr>
          <a:xfrm>
            <a:off x="5358375" y="2285636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>
            <a:extLst>
              <a:ext uri="{FF2B5EF4-FFF2-40B4-BE49-F238E27FC236}">
                <a16:creationId xmlns:a16="http://schemas.microsoft.com/office/drawing/2014/main" id="{7B25A100-3C38-2E48-1C18-D5215B690C72}"/>
              </a:ext>
            </a:extLst>
          </p:cNvPr>
          <p:cNvSpPr/>
          <p:nvPr/>
        </p:nvSpPr>
        <p:spPr>
          <a:xfrm>
            <a:off x="5229276" y="2066049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>
            <a:extLst>
              <a:ext uri="{FF2B5EF4-FFF2-40B4-BE49-F238E27FC236}">
                <a16:creationId xmlns:a16="http://schemas.microsoft.com/office/drawing/2014/main" id="{3F1C8F2B-F535-D666-6759-0C6FD4DBB812}"/>
              </a:ext>
            </a:extLst>
          </p:cNvPr>
          <p:cNvSpPr/>
          <p:nvPr/>
        </p:nvSpPr>
        <p:spPr>
          <a:xfrm>
            <a:off x="5745709" y="2153537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>
            <a:extLst>
              <a:ext uri="{FF2B5EF4-FFF2-40B4-BE49-F238E27FC236}">
                <a16:creationId xmlns:a16="http://schemas.microsoft.com/office/drawing/2014/main" id="{1FF83323-217F-A35E-6936-48D89C162593}"/>
              </a:ext>
            </a:extLst>
          </p:cNvPr>
          <p:cNvSpPr/>
          <p:nvPr/>
        </p:nvSpPr>
        <p:spPr>
          <a:xfrm>
            <a:off x="5716433" y="2347974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>
            <a:extLst>
              <a:ext uri="{FF2B5EF4-FFF2-40B4-BE49-F238E27FC236}">
                <a16:creationId xmlns:a16="http://schemas.microsoft.com/office/drawing/2014/main" id="{FB045B10-77EE-AB4D-35C0-C08A4039DB94}"/>
              </a:ext>
            </a:extLst>
          </p:cNvPr>
          <p:cNvSpPr/>
          <p:nvPr/>
        </p:nvSpPr>
        <p:spPr>
          <a:xfrm>
            <a:off x="5579605" y="198499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" name="Ellipse 311">
            <a:extLst>
              <a:ext uri="{FF2B5EF4-FFF2-40B4-BE49-F238E27FC236}">
                <a16:creationId xmlns:a16="http://schemas.microsoft.com/office/drawing/2014/main" id="{8DEE1AD0-C5F8-7A8A-251C-88EFB2B49754}"/>
              </a:ext>
            </a:extLst>
          </p:cNvPr>
          <p:cNvSpPr/>
          <p:nvPr/>
        </p:nvSpPr>
        <p:spPr>
          <a:xfrm>
            <a:off x="5221136" y="2187625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3" name="Ellipse 312">
            <a:extLst>
              <a:ext uri="{FF2B5EF4-FFF2-40B4-BE49-F238E27FC236}">
                <a16:creationId xmlns:a16="http://schemas.microsoft.com/office/drawing/2014/main" id="{EB9D7B18-1946-E2C5-F106-3C2F562DF9BD}"/>
              </a:ext>
            </a:extLst>
          </p:cNvPr>
          <p:cNvSpPr/>
          <p:nvPr/>
        </p:nvSpPr>
        <p:spPr>
          <a:xfrm>
            <a:off x="5216576" y="2324104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Ellipse 313">
            <a:extLst>
              <a:ext uri="{FF2B5EF4-FFF2-40B4-BE49-F238E27FC236}">
                <a16:creationId xmlns:a16="http://schemas.microsoft.com/office/drawing/2014/main" id="{A7789EFE-1586-44E3-DD51-79CB3C12BC66}"/>
              </a:ext>
            </a:extLst>
          </p:cNvPr>
          <p:cNvSpPr/>
          <p:nvPr/>
        </p:nvSpPr>
        <p:spPr>
          <a:xfrm>
            <a:off x="5373674" y="2072383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5" name="Ellipse 314">
            <a:extLst>
              <a:ext uri="{FF2B5EF4-FFF2-40B4-BE49-F238E27FC236}">
                <a16:creationId xmlns:a16="http://schemas.microsoft.com/office/drawing/2014/main" id="{162637DA-7AF6-C103-3D40-11FE7B6F9B00}"/>
              </a:ext>
            </a:extLst>
          </p:cNvPr>
          <p:cNvSpPr/>
          <p:nvPr/>
        </p:nvSpPr>
        <p:spPr>
          <a:xfrm>
            <a:off x="5299598" y="238057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6" name="Ellipse 315">
            <a:extLst>
              <a:ext uri="{FF2B5EF4-FFF2-40B4-BE49-F238E27FC236}">
                <a16:creationId xmlns:a16="http://schemas.microsoft.com/office/drawing/2014/main" id="{FB0FF44B-C653-1D4B-410F-BEBDF324FEDD}"/>
              </a:ext>
            </a:extLst>
          </p:cNvPr>
          <p:cNvSpPr/>
          <p:nvPr/>
        </p:nvSpPr>
        <p:spPr>
          <a:xfrm>
            <a:off x="6322838" y="158271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7" name="Ellipse 316">
            <a:extLst>
              <a:ext uri="{FF2B5EF4-FFF2-40B4-BE49-F238E27FC236}">
                <a16:creationId xmlns:a16="http://schemas.microsoft.com/office/drawing/2014/main" id="{2A2A73A6-9C22-14B6-815F-2CC0FFC11E37}"/>
              </a:ext>
            </a:extLst>
          </p:cNvPr>
          <p:cNvSpPr/>
          <p:nvPr/>
        </p:nvSpPr>
        <p:spPr>
          <a:xfrm>
            <a:off x="5136109" y="213572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Ellipse 317">
            <a:extLst>
              <a:ext uri="{FF2B5EF4-FFF2-40B4-BE49-F238E27FC236}">
                <a16:creationId xmlns:a16="http://schemas.microsoft.com/office/drawing/2014/main" id="{A7CC7E17-F9D1-F82C-9F96-A0F635C44092}"/>
              </a:ext>
            </a:extLst>
          </p:cNvPr>
          <p:cNvSpPr/>
          <p:nvPr/>
        </p:nvSpPr>
        <p:spPr>
          <a:xfrm>
            <a:off x="5410945" y="1917073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9" name="Ellipse 318">
            <a:extLst>
              <a:ext uri="{FF2B5EF4-FFF2-40B4-BE49-F238E27FC236}">
                <a16:creationId xmlns:a16="http://schemas.microsoft.com/office/drawing/2014/main" id="{FB101CB8-09FD-E7B4-943F-EDE1AD29CAA7}"/>
              </a:ext>
            </a:extLst>
          </p:cNvPr>
          <p:cNvSpPr/>
          <p:nvPr/>
        </p:nvSpPr>
        <p:spPr>
          <a:xfrm>
            <a:off x="6526343" y="153001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0" name="Ellipse 319">
            <a:extLst>
              <a:ext uri="{FF2B5EF4-FFF2-40B4-BE49-F238E27FC236}">
                <a16:creationId xmlns:a16="http://schemas.microsoft.com/office/drawing/2014/main" id="{B7AB64F0-53A2-1811-7FCD-DC3DBBA57FDD}"/>
              </a:ext>
            </a:extLst>
          </p:cNvPr>
          <p:cNvSpPr/>
          <p:nvPr/>
        </p:nvSpPr>
        <p:spPr>
          <a:xfrm>
            <a:off x="6451800" y="1315532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1" name="Ellipse 320">
            <a:extLst>
              <a:ext uri="{FF2B5EF4-FFF2-40B4-BE49-F238E27FC236}">
                <a16:creationId xmlns:a16="http://schemas.microsoft.com/office/drawing/2014/main" id="{F1FC5C99-0624-B927-CB71-F915A14B0037}"/>
              </a:ext>
            </a:extLst>
          </p:cNvPr>
          <p:cNvSpPr/>
          <p:nvPr/>
        </p:nvSpPr>
        <p:spPr>
          <a:xfrm>
            <a:off x="6553979" y="135902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2" name="Ellipse 321">
            <a:extLst>
              <a:ext uri="{FF2B5EF4-FFF2-40B4-BE49-F238E27FC236}">
                <a16:creationId xmlns:a16="http://schemas.microsoft.com/office/drawing/2014/main" id="{783567BC-9669-B198-1A90-76333A47EC15}"/>
              </a:ext>
            </a:extLst>
          </p:cNvPr>
          <p:cNvSpPr/>
          <p:nvPr/>
        </p:nvSpPr>
        <p:spPr>
          <a:xfrm>
            <a:off x="6478984" y="143491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3" name="Ellipse 322">
            <a:extLst>
              <a:ext uri="{FF2B5EF4-FFF2-40B4-BE49-F238E27FC236}">
                <a16:creationId xmlns:a16="http://schemas.microsoft.com/office/drawing/2014/main" id="{96D9D838-2DC2-BE05-111A-A65F797E8F82}"/>
              </a:ext>
            </a:extLst>
          </p:cNvPr>
          <p:cNvSpPr/>
          <p:nvPr/>
        </p:nvSpPr>
        <p:spPr>
          <a:xfrm>
            <a:off x="6434316" y="156489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Ellipse 323">
            <a:extLst>
              <a:ext uri="{FF2B5EF4-FFF2-40B4-BE49-F238E27FC236}">
                <a16:creationId xmlns:a16="http://schemas.microsoft.com/office/drawing/2014/main" id="{C373C9F0-734D-007F-A238-3D0A660964DF}"/>
              </a:ext>
            </a:extLst>
          </p:cNvPr>
          <p:cNvSpPr/>
          <p:nvPr/>
        </p:nvSpPr>
        <p:spPr>
          <a:xfrm>
            <a:off x="5820190" y="2271893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Ellipse 324">
            <a:extLst>
              <a:ext uri="{FF2B5EF4-FFF2-40B4-BE49-F238E27FC236}">
                <a16:creationId xmlns:a16="http://schemas.microsoft.com/office/drawing/2014/main" id="{E9018CB4-0CA9-393A-3D7F-1BA5060A4F78}"/>
              </a:ext>
            </a:extLst>
          </p:cNvPr>
          <p:cNvSpPr/>
          <p:nvPr/>
        </p:nvSpPr>
        <p:spPr>
          <a:xfrm>
            <a:off x="6631230" y="151306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Ellipse 325">
            <a:extLst>
              <a:ext uri="{FF2B5EF4-FFF2-40B4-BE49-F238E27FC236}">
                <a16:creationId xmlns:a16="http://schemas.microsoft.com/office/drawing/2014/main" id="{A3635D36-6C99-F166-D50C-FA7290334853}"/>
              </a:ext>
            </a:extLst>
          </p:cNvPr>
          <p:cNvSpPr/>
          <p:nvPr/>
        </p:nvSpPr>
        <p:spPr>
          <a:xfrm>
            <a:off x="6504074" y="170061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7" name="Ellipse 326">
            <a:extLst>
              <a:ext uri="{FF2B5EF4-FFF2-40B4-BE49-F238E27FC236}">
                <a16:creationId xmlns:a16="http://schemas.microsoft.com/office/drawing/2014/main" id="{F3A5F88D-31D3-AC9B-F611-00B84154FA58}"/>
              </a:ext>
            </a:extLst>
          </p:cNvPr>
          <p:cNvSpPr/>
          <p:nvPr/>
        </p:nvSpPr>
        <p:spPr>
          <a:xfrm>
            <a:off x="6315463" y="177249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8" name="Ellipse 327">
            <a:extLst>
              <a:ext uri="{FF2B5EF4-FFF2-40B4-BE49-F238E27FC236}">
                <a16:creationId xmlns:a16="http://schemas.microsoft.com/office/drawing/2014/main" id="{89AA37CB-018F-9892-695E-CE3AB359A597}"/>
              </a:ext>
            </a:extLst>
          </p:cNvPr>
          <p:cNvSpPr/>
          <p:nvPr/>
        </p:nvSpPr>
        <p:spPr>
          <a:xfrm>
            <a:off x="6394304" y="140396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9" name="Ellipse 328">
            <a:extLst>
              <a:ext uri="{FF2B5EF4-FFF2-40B4-BE49-F238E27FC236}">
                <a16:creationId xmlns:a16="http://schemas.microsoft.com/office/drawing/2014/main" id="{55A1E102-51DD-5BE8-18C4-80FBD7ED3244}"/>
              </a:ext>
            </a:extLst>
          </p:cNvPr>
          <p:cNvSpPr/>
          <p:nvPr/>
        </p:nvSpPr>
        <p:spPr>
          <a:xfrm>
            <a:off x="6374498" y="166646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Ellipse 329">
            <a:extLst>
              <a:ext uri="{FF2B5EF4-FFF2-40B4-BE49-F238E27FC236}">
                <a16:creationId xmlns:a16="http://schemas.microsoft.com/office/drawing/2014/main" id="{B68C07FE-B49A-AE1D-6FE1-7591E2604116}"/>
              </a:ext>
            </a:extLst>
          </p:cNvPr>
          <p:cNvSpPr/>
          <p:nvPr/>
        </p:nvSpPr>
        <p:spPr>
          <a:xfrm>
            <a:off x="6058936" y="150127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Ellipse 330">
            <a:extLst>
              <a:ext uri="{FF2B5EF4-FFF2-40B4-BE49-F238E27FC236}">
                <a16:creationId xmlns:a16="http://schemas.microsoft.com/office/drawing/2014/main" id="{C22D527E-46FC-1178-1F37-2AFE9D031F81}"/>
              </a:ext>
            </a:extLst>
          </p:cNvPr>
          <p:cNvSpPr/>
          <p:nvPr/>
        </p:nvSpPr>
        <p:spPr>
          <a:xfrm>
            <a:off x="5698496" y="1419491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2" name="Ellipse 331">
            <a:extLst>
              <a:ext uri="{FF2B5EF4-FFF2-40B4-BE49-F238E27FC236}">
                <a16:creationId xmlns:a16="http://schemas.microsoft.com/office/drawing/2014/main" id="{A7BEA845-7BA4-1968-1A3B-CF8DB82B0FE5}"/>
              </a:ext>
            </a:extLst>
          </p:cNvPr>
          <p:cNvSpPr/>
          <p:nvPr/>
        </p:nvSpPr>
        <p:spPr>
          <a:xfrm>
            <a:off x="5825173" y="1645792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3" name="Ellipse 332">
            <a:extLst>
              <a:ext uri="{FF2B5EF4-FFF2-40B4-BE49-F238E27FC236}">
                <a16:creationId xmlns:a16="http://schemas.microsoft.com/office/drawing/2014/main" id="{162DA3D2-4719-9FB5-6C2A-DCB6B334659B}"/>
              </a:ext>
            </a:extLst>
          </p:cNvPr>
          <p:cNvSpPr/>
          <p:nvPr/>
        </p:nvSpPr>
        <p:spPr>
          <a:xfrm>
            <a:off x="6385837" y="149839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4" name="Gerader Verbinder 333">
            <a:extLst>
              <a:ext uri="{FF2B5EF4-FFF2-40B4-BE49-F238E27FC236}">
                <a16:creationId xmlns:a16="http://schemas.microsoft.com/office/drawing/2014/main" id="{F0F68D69-C079-EBDC-6F84-2A999CF40E65}"/>
              </a:ext>
            </a:extLst>
          </p:cNvPr>
          <p:cNvCxnSpPr>
            <a:cxnSpLocks/>
          </p:cNvCxnSpPr>
          <p:nvPr/>
        </p:nvCxnSpPr>
        <p:spPr>
          <a:xfrm flipH="1" flipV="1">
            <a:off x="5274302" y="1251220"/>
            <a:ext cx="437803" cy="7644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Gerader Verbinder 334">
            <a:extLst>
              <a:ext uri="{FF2B5EF4-FFF2-40B4-BE49-F238E27FC236}">
                <a16:creationId xmlns:a16="http://schemas.microsoft.com/office/drawing/2014/main" id="{88110D54-BDD6-7070-E2FC-9E442C623E43}"/>
              </a:ext>
            </a:extLst>
          </p:cNvPr>
          <p:cNvCxnSpPr>
            <a:cxnSpLocks/>
          </p:cNvCxnSpPr>
          <p:nvPr/>
        </p:nvCxnSpPr>
        <p:spPr>
          <a:xfrm flipV="1">
            <a:off x="5277525" y="1132451"/>
            <a:ext cx="432167" cy="1260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Gerader Verbinder 335">
            <a:extLst>
              <a:ext uri="{FF2B5EF4-FFF2-40B4-BE49-F238E27FC236}">
                <a16:creationId xmlns:a16="http://schemas.microsoft.com/office/drawing/2014/main" id="{0413D382-BCFC-B143-A417-0D91C63FA54A}"/>
              </a:ext>
            </a:extLst>
          </p:cNvPr>
          <p:cNvCxnSpPr>
            <a:cxnSpLocks/>
          </p:cNvCxnSpPr>
          <p:nvPr/>
        </p:nvCxnSpPr>
        <p:spPr>
          <a:xfrm>
            <a:off x="5704755" y="1130624"/>
            <a:ext cx="645826" cy="2142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658F4B5E-4948-6409-239F-AA4346E1C163}"/>
              </a:ext>
            </a:extLst>
          </p:cNvPr>
          <p:cNvCxnSpPr>
            <a:cxnSpLocks/>
          </p:cNvCxnSpPr>
          <p:nvPr/>
        </p:nvCxnSpPr>
        <p:spPr>
          <a:xfrm flipH="1">
            <a:off x="6230609" y="1337188"/>
            <a:ext cx="110013" cy="5784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Gerader Verbinder 337">
            <a:extLst>
              <a:ext uri="{FF2B5EF4-FFF2-40B4-BE49-F238E27FC236}">
                <a16:creationId xmlns:a16="http://schemas.microsoft.com/office/drawing/2014/main" id="{8466B1BF-B7CE-C88C-91AC-31B2CBCA16D2}"/>
              </a:ext>
            </a:extLst>
          </p:cNvPr>
          <p:cNvCxnSpPr>
            <a:cxnSpLocks/>
          </p:cNvCxnSpPr>
          <p:nvPr/>
        </p:nvCxnSpPr>
        <p:spPr>
          <a:xfrm flipH="1">
            <a:off x="5704571" y="1908594"/>
            <a:ext cx="527626" cy="1028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feld 338">
                <a:extLst>
                  <a:ext uri="{FF2B5EF4-FFF2-40B4-BE49-F238E27FC236}">
                    <a16:creationId xmlns:a16="http://schemas.microsoft.com/office/drawing/2014/main" id="{4A77D006-5AC2-94D9-5C83-B1A01D4B6ED2}"/>
                  </a:ext>
                </a:extLst>
              </p:cNvPr>
              <p:cNvSpPr txBox="1"/>
              <p:nvPr/>
            </p:nvSpPr>
            <p:spPr>
              <a:xfrm>
                <a:off x="5794114" y="920065"/>
                <a:ext cx="3990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9" name="Textfeld 338">
                <a:extLst>
                  <a:ext uri="{FF2B5EF4-FFF2-40B4-BE49-F238E27FC236}">
                    <a16:creationId xmlns:a16="http://schemas.microsoft.com/office/drawing/2014/main" id="{4A77D006-5AC2-94D9-5C83-B1A01D4B6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114" y="920065"/>
                <a:ext cx="399018" cy="307777"/>
              </a:xfrm>
              <a:prstGeom prst="rect">
                <a:avLst/>
              </a:prstGeom>
              <a:blipFill>
                <a:blip r:embed="rId1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0" name="Textfeld 339">
            <a:extLst>
              <a:ext uri="{FF2B5EF4-FFF2-40B4-BE49-F238E27FC236}">
                <a16:creationId xmlns:a16="http://schemas.microsoft.com/office/drawing/2014/main" id="{AA16BB20-894A-D4E7-1F56-9C15E560D03D}"/>
              </a:ext>
            </a:extLst>
          </p:cNvPr>
          <p:cNvSpPr txBox="1"/>
          <p:nvPr/>
        </p:nvSpPr>
        <p:spPr>
          <a:xfrm>
            <a:off x="6579012" y="1268446"/>
            <a:ext cx="46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12</a:t>
            </a:r>
          </a:p>
        </p:txBody>
      </p:sp>
      <p:sp>
        <p:nvSpPr>
          <p:cNvPr id="341" name="Textfeld 340">
            <a:extLst>
              <a:ext uri="{FF2B5EF4-FFF2-40B4-BE49-F238E27FC236}">
                <a16:creationId xmlns:a16="http://schemas.microsoft.com/office/drawing/2014/main" id="{958D4817-62C9-4062-0B3B-64B5C22BF477}"/>
              </a:ext>
            </a:extLst>
          </p:cNvPr>
          <p:cNvSpPr txBox="1"/>
          <p:nvPr/>
        </p:nvSpPr>
        <p:spPr>
          <a:xfrm>
            <a:off x="5397969" y="1153830"/>
            <a:ext cx="46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42" name="Freihand 341">
                <a:extLst>
                  <a:ext uri="{FF2B5EF4-FFF2-40B4-BE49-F238E27FC236}">
                    <a16:creationId xmlns:a16="http://schemas.microsoft.com/office/drawing/2014/main" id="{1A607810-67EC-F07B-5A4E-DA47FB39D7DE}"/>
                  </a:ext>
                </a:extLst>
              </p14:cNvPr>
              <p14:cNvContentPartPr/>
              <p14:nvPr/>
            </p14:nvContentPartPr>
            <p14:xfrm>
              <a:off x="6461440" y="1336000"/>
              <a:ext cx="97200" cy="51120"/>
            </p14:xfrm>
          </p:contentPart>
        </mc:Choice>
        <mc:Fallback xmlns="">
          <p:pic>
            <p:nvPicPr>
              <p:cNvPr id="342" name="Freihand 341">
                <a:extLst>
                  <a:ext uri="{FF2B5EF4-FFF2-40B4-BE49-F238E27FC236}">
                    <a16:creationId xmlns:a16="http://schemas.microsoft.com/office/drawing/2014/main" id="{1A607810-67EC-F07B-5A4E-DA47FB39D7DE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452800" y="1327000"/>
                <a:ext cx="1148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43" name="Freihand 342">
                <a:extLst>
                  <a:ext uri="{FF2B5EF4-FFF2-40B4-BE49-F238E27FC236}">
                    <a16:creationId xmlns:a16="http://schemas.microsoft.com/office/drawing/2014/main" id="{066786E6-6109-A804-6BE1-AEE43B0C78C6}"/>
                  </a:ext>
                </a:extLst>
              </p14:cNvPr>
              <p14:cNvContentPartPr/>
              <p14:nvPr/>
            </p14:nvContentPartPr>
            <p14:xfrm>
              <a:off x="6614080" y="1411960"/>
              <a:ext cx="360" cy="360"/>
            </p14:xfrm>
          </p:contentPart>
        </mc:Choice>
        <mc:Fallback xmlns="">
          <p:pic>
            <p:nvPicPr>
              <p:cNvPr id="343" name="Freihand 342">
                <a:extLst>
                  <a:ext uri="{FF2B5EF4-FFF2-40B4-BE49-F238E27FC236}">
                    <a16:creationId xmlns:a16="http://schemas.microsoft.com/office/drawing/2014/main" id="{066786E6-6109-A804-6BE1-AEE43B0C78C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05080" y="14029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4" name="Freihand 343">
                <a:extLst>
                  <a:ext uri="{FF2B5EF4-FFF2-40B4-BE49-F238E27FC236}">
                    <a16:creationId xmlns:a16="http://schemas.microsoft.com/office/drawing/2014/main" id="{CE635126-B081-9057-0DF4-3DF328EECB6E}"/>
                  </a:ext>
                </a:extLst>
              </p14:cNvPr>
              <p14:cNvContentPartPr/>
              <p14:nvPr/>
            </p14:nvContentPartPr>
            <p14:xfrm>
              <a:off x="6669520" y="1554160"/>
              <a:ext cx="360" cy="360"/>
            </p14:xfrm>
          </p:contentPart>
        </mc:Choice>
        <mc:Fallback xmlns="">
          <p:pic>
            <p:nvPicPr>
              <p:cNvPr id="344" name="Freihand 343">
                <a:extLst>
                  <a:ext uri="{FF2B5EF4-FFF2-40B4-BE49-F238E27FC236}">
                    <a16:creationId xmlns:a16="http://schemas.microsoft.com/office/drawing/2014/main" id="{CE635126-B081-9057-0DF4-3DF328EECB6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60880" y="15455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45" name="Freihand 344">
                <a:extLst>
                  <a:ext uri="{FF2B5EF4-FFF2-40B4-BE49-F238E27FC236}">
                    <a16:creationId xmlns:a16="http://schemas.microsoft.com/office/drawing/2014/main" id="{669C4630-B8FA-27C5-5B58-CAD03E6294B6}"/>
                  </a:ext>
                </a:extLst>
              </p14:cNvPr>
              <p14:cNvContentPartPr/>
              <p14:nvPr/>
            </p14:nvContentPartPr>
            <p14:xfrm>
              <a:off x="6598600" y="1605280"/>
              <a:ext cx="360" cy="360"/>
            </p14:xfrm>
          </p:contentPart>
        </mc:Choice>
        <mc:Fallback xmlns="">
          <p:pic>
            <p:nvPicPr>
              <p:cNvPr id="345" name="Freihand 344">
                <a:extLst>
                  <a:ext uri="{FF2B5EF4-FFF2-40B4-BE49-F238E27FC236}">
                    <a16:creationId xmlns:a16="http://schemas.microsoft.com/office/drawing/2014/main" id="{669C4630-B8FA-27C5-5B58-CAD03E6294B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89960" y="15962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46" name="Freihand 345">
                <a:extLst>
                  <a:ext uri="{FF2B5EF4-FFF2-40B4-BE49-F238E27FC236}">
                    <a16:creationId xmlns:a16="http://schemas.microsoft.com/office/drawing/2014/main" id="{6F3D6837-9FAC-C471-9669-9A6E7964CF4B}"/>
                  </a:ext>
                </a:extLst>
              </p14:cNvPr>
              <p14:cNvContentPartPr/>
              <p14:nvPr/>
            </p14:nvContentPartPr>
            <p14:xfrm>
              <a:off x="6542800" y="1472800"/>
              <a:ext cx="360" cy="360"/>
            </p14:xfrm>
          </p:contentPart>
        </mc:Choice>
        <mc:Fallback xmlns="">
          <p:pic>
            <p:nvPicPr>
              <p:cNvPr id="346" name="Freihand 345">
                <a:extLst>
                  <a:ext uri="{FF2B5EF4-FFF2-40B4-BE49-F238E27FC236}">
                    <a16:creationId xmlns:a16="http://schemas.microsoft.com/office/drawing/2014/main" id="{6F3D6837-9FAC-C471-9669-9A6E7964CF4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800" y="14641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47" name="Freihand 346">
                <a:extLst>
                  <a:ext uri="{FF2B5EF4-FFF2-40B4-BE49-F238E27FC236}">
                    <a16:creationId xmlns:a16="http://schemas.microsoft.com/office/drawing/2014/main" id="{F801290D-6A0E-DA47-9069-B25A7CCA0FD1}"/>
                  </a:ext>
                </a:extLst>
              </p14:cNvPr>
              <p14:cNvContentPartPr/>
              <p14:nvPr/>
            </p14:nvContentPartPr>
            <p14:xfrm>
              <a:off x="6410680" y="1442560"/>
              <a:ext cx="360" cy="360"/>
            </p14:xfrm>
          </p:contentPart>
        </mc:Choice>
        <mc:Fallback xmlns="">
          <p:pic>
            <p:nvPicPr>
              <p:cNvPr id="347" name="Freihand 346">
                <a:extLst>
                  <a:ext uri="{FF2B5EF4-FFF2-40B4-BE49-F238E27FC236}">
                    <a16:creationId xmlns:a16="http://schemas.microsoft.com/office/drawing/2014/main" id="{F801290D-6A0E-DA47-9069-B25A7CCA0FD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02040" y="14335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48" name="Freihand 347">
                <a:extLst>
                  <a:ext uri="{FF2B5EF4-FFF2-40B4-BE49-F238E27FC236}">
                    <a16:creationId xmlns:a16="http://schemas.microsoft.com/office/drawing/2014/main" id="{F09CBB89-8AD1-CFB0-1424-026DE13C226A}"/>
                  </a:ext>
                </a:extLst>
              </p14:cNvPr>
              <p14:cNvContentPartPr/>
              <p14:nvPr/>
            </p14:nvContentPartPr>
            <p14:xfrm>
              <a:off x="6420760" y="1574680"/>
              <a:ext cx="360" cy="360"/>
            </p14:xfrm>
          </p:contentPart>
        </mc:Choice>
        <mc:Fallback xmlns="">
          <p:pic>
            <p:nvPicPr>
              <p:cNvPr id="348" name="Freihand 347">
                <a:extLst>
                  <a:ext uri="{FF2B5EF4-FFF2-40B4-BE49-F238E27FC236}">
                    <a16:creationId xmlns:a16="http://schemas.microsoft.com/office/drawing/2014/main" id="{F09CBB89-8AD1-CFB0-1424-026DE13C226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12120" y="15656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49" name="Freihand 348">
                <a:extLst>
                  <a:ext uri="{FF2B5EF4-FFF2-40B4-BE49-F238E27FC236}">
                    <a16:creationId xmlns:a16="http://schemas.microsoft.com/office/drawing/2014/main" id="{73AB9BE9-22A5-8128-6EE0-8E920E48FC4F}"/>
                  </a:ext>
                </a:extLst>
              </p14:cNvPr>
              <p14:cNvContentPartPr/>
              <p14:nvPr/>
            </p14:nvContentPartPr>
            <p14:xfrm>
              <a:off x="6471520" y="1625440"/>
              <a:ext cx="360" cy="360"/>
            </p14:xfrm>
          </p:contentPart>
        </mc:Choice>
        <mc:Fallback xmlns="">
          <p:pic>
            <p:nvPicPr>
              <p:cNvPr id="349" name="Freihand 348">
                <a:extLst>
                  <a:ext uri="{FF2B5EF4-FFF2-40B4-BE49-F238E27FC236}">
                    <a16:creationId xmlns:a16="http://schemas.microsoft.com/office/drawing/2014/main" id="{73AB9BE9-22A5-8128-6EE0-8E920E48FC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62880" y="1616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0" name="Freihand 349">
                <a:extLst>
                  <a:ext uri="{FF2B5EF4-FFF2-40B4-BE49-F238E27FC236}">
                    <a16:creationId xmlns:a16="http://schemas.microsoft.com/office/drawing/2014/main" id="{CFB16BCA-D601-8CB9-66DB-BC98D743EF8E}"/>
                  </a:ext>
                </a:extLst>
              </p14:cNvPr>
              <p14:cNvContentPartPr/>
              <p14:nvPr/>
            </p14:nvContentPartPr>
            <p14:xfrm>
              <a:off x="6532720" y="1757560"/>
              <a:ext cx="360" cy="360"/>
            </p14:xfrm>
          </p:contentPart>
        </mc:Choice>
        <mc:Fallback xmlns="">
          <p:pic>
            <p:nvPicPr>
              <p:cNvPr id="350" name="Freihand 349">
                <a:extLst>
                  <a:ext uri="{FF2B5EF4-FFF2-40B4-BE49-F238E27FC236}">
                    <a16:creationId xmlns:a16="http://schemas.microsoft.com/office/drawing/2014/main" id="{CFB16BCA-D601-8CB9-66DB-BC98D743EF8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23720" y="17485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51" name="Freihand 350">
                <a:extLst>
                  <a:ext uri="{FF2B5EF4-FFF2-40B4-BE49-F238E27FC236}">
                    <a16:creationId xmlns:a16="http://schemas.microsoft.com/office/drawing/2014/main" id="{EC3AE0C4-297F-99C8-7EB4-95F77BCAB315}"/>
                  </a:ext>
                </a:extLst>
              </p14:cNvPr>
              <p14:cNvContentPartPr/>
              <p14:nvPr/>
            </p14:nvContentPartPr>
            <p14:xfrm>
              <a:off x="6451360" y="1742080"/>
              <a:ext cx="360" cy="360"/>
            </p14:xfrm>
          </p:contentPart>
        </mc:Choice>
        <mc:Fallback xmlns="">
          <p:pic>
            <p:nvPicPr>
              <p:cNvPr id="351" name="Freihand 350">
                <a:extLst>
                  <a:ext uri="{FF2B5EF4-FFF2-40B4-BE49-F238E27FC236}">
                    <a16:creationId xmlns:a16="http://schemas.microsoft.com/office/drawing/2014/main" id="{EC3AE0C4-297F-99C8-7EB4-95F77BCAB3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42360" y="1733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2" name="Freihand 351">
                <a:extLst>
                  <a:ext uri="{FF2B5EF4-FFF2-40B4-BE49-F238E27FC236}">
                    <a16:creationId xmlns:a16="http://schemas.microsoft.com/office/drawing/2014/main" id="{3E6A7AC4-F1A1-CEE0-CCD1-E1FCA2DC5B84}"/>
                  </a:ext>
                </a:extLst>
              </p14:cNvPr>
              <p14:cNvContentPartPr/>
              <p14:nvPr/>
            </p14:nvContentPartPr>
            <p14:xfrm>
              <a:off x="6370000" y="1640560"/>
              <a:ext cx="360" cy="360"/>
            </p14:xfrm>
          </p:contentPart>
        </mc:Choice>
        <mc:Fallback xmlns="">
          <p:pic>
            <p:nvPicPr>
              <p:cNvPr id="352" name="Freihand 351">
                <a:extLst>
                  <a:ext uri="{FF2B5EF4-FFF2-40B4-BE49-F238E27FC236}">
                    <a16:creationId xmlns:a16="http://schemas.microsoft.com/office/drawing/2014/main" id="{3E6A7AC4-F1A1-CEE0-CCD1-E1FCA2DC5B8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61360" y="1631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53" name="Freihand 352">
                <a:extLst>
                  <a:ext uri="{FF2B5EF4-FFF2-40B4-BE49-F238E27FC236}">
                    <a16:creationId xmlns:a16="http://schemas.microsoft.com/office/drawing/2014/main" id="{ACFDCE34-2704-6349-4FD9-1166BF66C64C}"/>
                  </a:ext>
                </a:extLst>
              </p14:cNvPr>
              <p14:cNvContentPartPr/>
              <p14:nvPr/>
            </p14:nvContentPartPr>
            <p14:xfrm>
              <a:off x="6370000" y="1823440"/>
              <a:ext cx="360" cy="360"/>
            </p14:xfrm>
          </p:contentPart>
        </mc:Choice>
        <mc:Fallback xmlns="">
          <p:pic>
            <p:nvPicPr>
              <p:cNvPr id="353" name="Freihand 352">
                <a:extLst>
                  <a:ext uri="{FF2B5EF4-FFF2-40B4-BE49-F238E27FC236}">
                    <a16:creationId xmlns:a16="http://schemas.microsoft.com/office/drawing/2014/main" id="{ACFDCE34-2704-6349-4FD9-1166BF66C64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61360" y="18148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Freihand 353">
                <a:extLst>
                  <a:ext uri="{FF2B5EF4-FFF2-40B4-BE49-F238E27FC236}">
                    <a16:creationId xmlns:a16="http://schemas.microsoft.com/office/drawing/2014/main" id="{E7B578A8-BAFD-5563-E05B-37FCAEE6A040}"/>
                  </a:ext>
                </a:extLst>
              </p14:cNvPr>
              <p14:cNvContentPartPr/>
              <p14:nvPr/>
            </p14:nvContentPartPr>
            <p14:xfrm>
              <a:off x="6060040" y="1843600"/>
              <a:ext cx="360" cy="360"/>
            </p14:xfrm>
          </p:contentPart>
        </mc:Choice>
        <mc:Fallback xmlns="">
          <p:pic>
            <p:nvPicPr>
              <p:cNvPr id="354" name="Freihand 353">
                <a:extLst>
                  <a:ext uri="{FF2B5EF4-FFF2-40B4-BE49-F238E27FC236}">
                    <a16:creationId xmlns:a16="http://schemas.microsoft.com/office/drawing/2014/main" id="{E7B578A8-BAFD-5563-E05B-37FCAEE6A04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51400" y="18349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55" name="Freihand 354">
                <a:extLst>
                  <a:ext uri="{FF2B5EF4-FFF2-40B4-BE49-F238E27FC236}">
                    <a16:creationId xmlns:a16="http://schemas.microsoft.com/office/drawing/2014/main" id="{1E57F0A4-8C8B-B2ED-DC79-C163C4FAF95F}"/>
                  </a:ext>
                </a:extLst>
              </p14:cNvPr>
              <p14:cNvContentPartPr/>
              <p14:nvPr/>
            </p14:nvContentPartPr>
            <p14:xfrm>
              <a:off x="6060040" y="1721920"/>
              <a:ext cx="360" cy="360"/>
            </p14:xfrm>
          </p:contentPart>
        </mc:Choice>
        <mc:Fallback xmlns="">
          <p:pic>
            <p:nvPicPr>
              <p:cNvPr id="355" name="Freihand 354">
                <a:extLst>
                  <a:ext uri="{FF2B5EF4-FFF2-40B4-BE49-F238E27FC236}">
                    <a16:creationId xmlns:a16="http://schemas.microsoft.com/office/drawing/2014/main" id="{1E57F0A4-8C8B-B2ED-DC79-C163C4FAF95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51400" y="1712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6" name="Freihand 355">
                <a:extLst>
                  <a:ext uri="{FF2B5EF4-FFF2-40B4-BE49-F238E27FC236}">
                    <a16:creationId xmlns:a16="http://schemas.microsoft.com/office/drawing/2014/main" id="{A2AD7DF5-006A-060B-35EC-558F0DB01243}"/>
                  </a:ext>
                </a:extLst>
              </p14:cNvPr>
              <p14:cNvContentPartPr/>
              <p14:nvPr/>
            </p14:nvContentPartPr>
            <p14:xfrm>
              <a:off x="6080560" y="1630120"/>
              <a:ext cx="360" cy="360"/>
            </p14:xfrm>
          </p:contentPart>
        </mc:Choice>
        <mc:Fallback xmlns="">
          <p:pic>
            <p:nvPicPr>
              <p:cNvPr id="356" name="Freihand 355">
                <a:extLst>
                  <a:ext uri="{FF2B5EF4-FFF2-40B4-BE49-F238E27FC236}">
                    <a16:creationId xmlns:a16="http://schemas.microsoft.com/office/drawing/2014/main" id="{A2AD7DF5-006A-060B-35EC-558F0DB0124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71560" y="16214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57" name="Freihand 356">
                <a:extLst>
                  <a:ext uri="{FF2B5EF4-FFF2-40B4-BE49-F238E27FC236}">
                    <a16:creationId xmlns:a16="http://schemas.microsoft.com/office/drawing/2014/main" id="{774C45AD-B635-DD9B-2173-4294550C9BED}"/>
                  </a:ext>
                </a:extLst>
              </p14:cNvPr>
              <p14:cNvContentPartPr/>
              <p14:nvPr/>
            </p14:nvContentPartPr>
            <p14:xfrm>
              <a:off x="6197200" y="1615360"/>
              <a:ext cx="360" cy="360"/>
            </p14:xfrm>
          </p:contentPart>
        </mc:Choice>
        <mc:Fallback xmlns="">
          <p:pic>
            <p:nvPicPr>
              <p:cNvPr id="357" name="Freihand 356">
                <a:extLst>
                  <a:ext uri="{FF2B5EF4-FFF2-40B4-BE49-F238E27FC236}">
                    <a16:creationId xmlns:a16="http://schemas.microsoft.com/office/drawing/2014/main" id="{774C45AD-B635-DD9B-2173-4294550C9BE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88560" y="16063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8" name="Freihand 357">
                <a:extLst>
                  <a:ext uri="{FF2B5EF4-FFF2-40B4-BE49-F238E27FC236}">
                    <a16:creationId xmlns:a16="http://schemas.microsoft.com/office/drawing/2014/main" id="{658B10EF-EE98-FFF9-AF99-BD89554996BF}"/>
                  </a:ext>
                </a:extLst>
              </p14:cNvPr>
              <p14:cNvContentPartPr/>
              <p14:nvPr/>
            </p14:nvContentPartPr>
            <p14:xfrm>
              <a:off x="6100720" y="1528960"/>
              <a:ext cx="360" cy="360"/>
            </p14:xfrm>
          </p:contentPart>
        </mc:Choice>
        <mc:Fallback xmlns="">
          <p:pic>
            <p:nvPicPr>
              <p:cNvPr id="358" name="Freihand 357">
                <a:extLst>
                  <a:ext uri="{FF2B5EF4-FFF2-40B4-BE49-F238E27FC236}">
                    <a16:creationId xmlns:a16="http://schemas.microsoft.com/office/drawing/2014/main" id="{658B10EF-EE98-FFF9-AF99-BD89554996B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92080" y="15199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59" name="Freihand 358">
                <a:extLst>
                  <a:ext uri="{FF2B5EF4-FFF2-40B4-BE49-F238E27FC236}">
                    <a16:creationId xmlns:a16="http://schemas.microsoft.com/office/drawing/2014/main" id="{9781E18B-DF2F-3973-7BF2-A0E284ECD274}"/>
                  </a:ext>
                </a:extLst>
              </p14:cNvPr>
              <p14:cNvContentPartPr/>
              <p14:nvPr/>
            </p14:nvContentPartPr>
            <p14:xfrm>
              <a:off x="6080560" y="1432480"/>
              <a:ext cx="360" cy="360"/>
            </p14:xfrm>
          </p:contentPart>
        </mc:Choice>
        <mc:Fallback xmlns="">
          <p:pic>
            <p:nvPicPr>
              <p:cNvPr id="359" name="Freihand 358">
                <a:extLst>
                  <a:ext uri="{FF2B5EF4-FFF2-40B4-BE49-F238E27FC236}">
                    <a16:creationId xmlns:a16="http://schemas.microsoft.com/office/drawing/2014/main" id="{9781E18B-DF2F-3973-7BF2-A0E284ECD27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71560" y="14234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Freihand 359">
                <a:extLst>
                  <a:ext uri="{FF2B5EF4-FFF2-40B4-BE49-F238E27FC236}">
                    <a16:creationId xmlns:a16="http://schemas.microsoft.com/office/drawing/2014/main" id="{063D60F7-3739-46F9-3C9B-F6EB7E74787C}"/>
                  </a:ext>
                </a:extLst>
              </p14:cNvPr>
              <p14:cNvContentPartPr/>
              <p14:nvPr/>
            </p14:nvContentPartPr>
            <p14:xfrm>
              <a:off x="6080560" y="1330960"/>
              <a:ext cx="360" cy="360"/>
            </p14:xfrm>
          </p:contentPart>
        </mc:Choice>
        <mc:Fallback xmlns="">
          <p:pic>
            <p:nvPicPr>
              <p:cNvPr id="360" name="Freihand 359">
                <a:extLst>
                  <a:ext uri="{FF2B5EF4-FFF2-40B4-BE49-F238E27FC236}">
                    <a16:creationId xmlns:a16="http://schemas.microsoft.com/office/drawing/2014/main" id="{063D60F7-3739-46F9-3C9B-F6EB7E74787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71560" y="13219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61" name="Freihand 360">
                <a:extLst>
                  <a:ext uri="{FF2B5EF4-FFF2-40B4-BE49-F238E27FC236}">
                    <a16:creationId xmlns:a16="http://schemas.microsoft.com/office/drawing/2014/main" id="{F54EB5E5-D393-4F7C-B7EB-84748BF4CFC4}"/>
                  </a:ext>
                </a:extLst>
              </p14:cNvPr>
              <p14:cNvContentPartPr/>
              <p14:nvPr/>
            </p14:nvContentPartPr>
            <p14:xfrm>
              <a:off x="5989120" y="1406920"/>
              <a:ext cx="360" cy="360"/>
            </p14:xfrm>
          </p:contentPart>
        </mc:Choice>
        <mc:Fallback xmlns="">
          <p:pic>
            <p:nvPicPr>
              <p:cNvPr id="361" name="Freihand 360">
                <a:extLst>
                  <a:ext uri="{FF2B5EF4-FFF2-40B4-BE49-F238E27FC236}">
                    <a16:creationId xmlns:a16="http://schemas.microsoft.com/office/drawing/2014/main" id="{F54EB5E5-D393-4F7C-B7EB-84748BF4CFC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80120" y="1397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362" name="Freihand 361">
                <a:extLst>
                  <a:ext uri="{FF2B5EF4-FFF2-40B4-BE49-F238E27FC236}">
                    <a16:creationId xmlns:a16="http://schemas.microsoft.com/office/drawing/2014/main" id="{0AA71275-C7D1-C3E5-3E8E-ADD7D1321F76}"/>
                  </a:ext>
                </a:extLst>
              </p14:cNvPr>
              <p14:cNvContentPartPr/>
              <p14:nvPr/>
            </p14:nvContentPartPr>
            <p14:xfrm>
              <a:off x="5917840" y="1289920"/>
              <a:ext cx="360" cy="360"/>
            </p14:xfrm>
          </p:contentPart>
        </mc:Choice>
        <mc:Fallback xmlns="">
          <p:pic>
            <p:nvPicPr>
              <p:cNvPr id="362" name="Freihand 361">
                <a:extLst>
                  <a:ext uri="{FF2B5EF4-FFF2-40B4-BE49-F238E27FC236}">
                    <a16:creationId xmlns:a16="http://schemas.microsoft.com/office/drawing/2014/main" id="{0AA71275-C7D1-C3E5-3E8E-ADD7D1321F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09200" y="12812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63" name="Freihand 362">
                <a:extLst>
                  <a:ext uri="{FF2B5EF4-FFF2-40B4-BE49-F238E27FC236}">
                    <a16:creationId xmlns:a16="http://schemas.microsoft.com/office/drawing/2014/main" id="{E883D0D4-9DD4-E18F-0C88-31D8621F2B84}"/>
                  </a:ext>
                </a:extLst>
              </p14:cNvPr>
              <p14:cNvContentPartPr/>
              <p14:nvPr/>
            </p14:nvContentPartPr>
            <p14:xfrm>
              <a:off x="5877160" y="1401880"/>
              <a:ext cx="360" cy="360"/>
            </p14:xfrm>
          </p:contentPart>
        </mc:Choice>
        <mc:Fallback xmlns="">
          <p:pic>
            <p:nvPicPr>
              <p:cNvPr id="363" name="Freihand 362">
                <a:extLst>
                  <a:ext uri="{FF2B5EF4-FFF2-40B4-BE49-F238E27FC236}">
                    <a16:creationId xmlns:a16="http://schemas.microsoft.com/office/drawing/2014/main" id="{E883D0D4-9DD4-E18F-0C88-31D8621F2B8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68520" y="13928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364" name="Freihand 363">
                <a:extLst>
                  <a:ext uri="{FF2B5EF4-FFF2-40B4-BE49-F238E27FC236}">
                    <a16:creationId xmlns:a16="http://schemas.microsoft.com/office/drawing/2014/main" id="{4D23B1B0-C437-08D0-2912-3538E505B6F8}"/>
                  </a:ext>
                </a:extLst>
              </p14:cNvPr>
              <p14:cNvContentPartPr/>
              <p14:nvPr/>
            </p14:nvContentPartPr>
            <p14:xfrm>
              <a:off x="5953480" y="1549120"/>
              <a:ext cx="360" cy="360"/>
            </p14:xfrm>
          </p:contentPart>
        </mc:Choice>
        <mc:Fallback xmlns="">
          <p:pic>
            <p:nvPicPr>
              <p:cNvPr id="364" name="Freihand 363">
                <a:extLst>
                  <a:ext uri="{FF2B5EF4-FFF2-40B4-BE49-F238E27FC236}">
                    <a16:creationId xmlns:a16="http://schemas.microsoft.com/office/drawing/2014/main" id="{4D23B1B0-C437-08D0-2912-3538E505B6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44840" y="15404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65" name="Freihand 364">
                <a:extLst>
                  <a:ext uri="{FF2B5EF4-FFF2-40B4-BE49-F238E27FC236}">
                    <a16:creationId xmlns:a16="http://schemas.microsoft.com/office/drawing/2014/main" id="{EDC5A177-7768-D182-63EC-37A22398FAA0}"/>
                  </a:ext>
                </a:extLst>
              </p14:cNvPr>
              <p14:cNvContentPartPr/>
              <p14:nvPr/>
            </p14:nvContentPartPr>
            <p14:xfrm>
              <a:off x="6034840" y="1610320"/>
              <a:ext cx="360" cy="360"/>
            </p14:xfrm>
          </p:contentPart>
        </mc:Choice>
        <mc:Fallback xmlns="">
          <p:pic>
            <p:nvPicPr>
              <p:cNvPr id="365" name="Freihand 364">
                <a:extLst>
                  <a:ext uri="{FF2B5EF4-FFF2-40B4-BE49-F238E27FC236}">
                    <a16:creationId xmlns:a16="http://schemas.microsoft.com/office/drawing/2014/main" id="{EDC5A177-7768-D182-63EC-37A22398FA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26200" y="16013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66" name="Freihand 365">
                <a:extLst>
                  <a:ext uri="{FF2B5EF4-FFF2-40B4-BE49-F238E27FC236}">
                    <a16:creationId xmlns:a16="http://schemas.microsoft.com/office/drawing/2014/main" id="{B97128EC-E34C-E027-6F8F-65A686249711}"/>
                  </a:ext>
                </a:extLst>
              </p14:cNvPr>
              <p14:cNvContentPartPr/>
              <p14:nvPr/>
            </p14:nvContentPartPr>
            <p14:xfrm>
              <a:off x="5938000" y="1630120"/>
              <a:ext cx="360" cy="360"/>
            </p14:xfrm>
          </p:contentPart>
        </mc:Choice>
        <mc:Fallback xmlns="">
          <p:pic>
            <p:nvPicPr>
              <p:cNvPr id="366" name="Freihand 365">
                <a:extLst>
                  <a:ext uri="{FF2B5EF4-FFF2-40B4-BE49-F238E27FC236}">
                    <a16:creationId xmlns:a16="http://schemas.microsoft.com/office/drawing/2014/main" id="{B97128EC-E34C-E027-6F8F-65A68624971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29360" y="16214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67" name="Freihand 366">
                <a:extLst>
                  <a:ext uri="{FF2B5EF4-FFF2-40B4-BE49-F238E27FC236}">
                    <a16:creationId xmlns:a16="http://schemas.microsoft.com/office/drawing/2014/main" id="{EA0829E5-F6AE-B096-F95C-C4E8C97AFB32}"/>
                  </a:ext>
                </a:extLst>
              </p14:cNvPr>
              <p14:cNvContentPartPr/>
              <p14:nvPr/>
            </p14:nvContentPartPr>
            <p14:xfrm>
              <a:off x="5968600" y="1752160"/>
              <a:ext cx="360" cy="360"/>
            </p14:xfrm>
          </p:contentPart>
        </mc:Choice>
        <mc:Fallback xmlns="">
          <p:pic>
            <p:nvPicPr>
              <p:cNvPr id="367" name="Freihand 366">
                <a:extLst>
                  <a:ext uri="{FF2B5EF4-FFF2-40B4-BE49-F238E27FC236}">
                    <a16:creationId xmlns:a16="http://schemas.microsoft.com/office/drawing/2014/main" id="{EA0829E5-F6AE-B096-F95C-C4E8C97AFB3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59960" y="17435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68" name="Freihand 367">
                <a:extLst>
                  <a:ext uri="{FF2B5EF4-FFF2-40B4-BE49-F238E27FC236}">
                    <a16:creationId xmlns:a16="http://schemas.microsoft.com/office/drawing/2014/main" id="{C0284CCA-F05C-2FD5-71EC-A1764823EBDF}"/>
                  </a:ext>
                </a:extLst>
              </p14:cNvPr>
              <p14:cNvContentPartPr/>
              <p14:nvPr/>
            </p14:nvContentPartPr>
            <p14:xfrm>
              <a:off x="5897680" y="1788160"/>
              <a:ext cx="360" cy="360"/>
            </p14:xfrm>
          </p:contentPart>
        </mc:Choice>
        <mc:Fallback xmlns="">
          <p:pic>
            <p:nvPicPr>
              <p:cNvPr id="368" name="Freihand 367">
                <a:extLst>
                  <a:ext uri="{FF2B5EF4-FFF2-40B4-BE49-F238E27FC236}">
                    <a16:creationId xmlns:a16="http://schemas.microsoft.com/office/drawing/2014/main" id="{C0284CCA-F05C-2FD5-71EC-A1764823EBD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88680" y="17791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69" name="Freihand 368">
                <a:extLst>
                  <a:ext uri="{FF2B5EF4-FFF2-40B4-BE49-F238E27FC236}">
                    <a16:creationId xmlns:a16="http://schemas.microsoft.com/office/drawing/2014/main" id="{953B538F-F621-1A54-94F9-D238C9FF49A7}"/>
                  </a:ext>
                </a:extLst>
              </p14:cNvPr>
              <p14:cNvContentPartPr/>
              <p14:nvPr/>
            </p14:nvContentPartPr>
            <p14:xfrm>
              <a:off x="5867080" y="1686280"/>
              <a:ext cx="360" cy="360"/>
            </p14:xfrm>
          </p:contentPart>
        </mc:Choice>
        <mc:Fallback xmlns="">
          <p:pic>
            <p:nvPicPr>
              <p:cNvPr id="369" name="Freihand 368">
                <a:extLst>
                  <a:ext uri="{FF2B5EF4-FFF2-40B4-BE49-F238E27FC236}">
                    <a16:creationId xmlns:a16="http://schemas.microsoft.com/office/drawing/2014/main" id="{953B538F-F621-1A54-94F9-D238C9FF49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58440" y="16772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70" name="Freihand 369">
                <a:extLst>
                  <a:ext uri="{FF2B5EF4-FFF2-40B4-BE49-F238E27FC236}">
                    <a16:creationId xmlns:a16="http://schemas.microsoft.com/office/drawing/2014/main" id="{28631DAF-28DB-F575-072C-1AF3F34EAEE0}"/>
                  </a:ext>
                </a:extLst>
              </p14:cNvPr>
              <p14:cNvContentPartPr/>
              <p14:nvPr/>
            </p14:nvContentPartPr>
            <p14:xfrm>
              <a:off x="5836480" y="1554160"/>
              <a:ext cx="360" cy="360"/>
            </p14:xfrm>
          </p:contentPart>
        </mc:Choice>
        <mc:Fallback xmlns="">
          <p:pic>
            <p:nvPicPr>
              <p:cNvPr id="370" name="Freihand 369">
                <a:extLst>
                  <a:ext uri="{FF2B5EF4-FFF2-40B4-BE49-F238E27FC236}">
                    <a16:creationId xmlns:a16="http://schemas.microsoft.com/office/drawing/2014/main" id="{28631DAF-28DB-F575-072C-1AF3F34EAEE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27840" y="15455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71" name="Freihand 370">
                <a:extLst>
                  <a:ext uri="{FF2B5EF4-FFF2-40B4-BE49-F238E27FC236}">
                    <a16:creationId xmlns:a16="http://schemas.microsoft.com/office/drawing/2014/main" id="{92B4BA76-E558-70F4-8A60-EA9655EBFCBE}"/>
                  </a:ext>
                </a:extLst>
              </p14:cNvPr>
              <p14:cNvContentPartPr/>
              <p14:nvPr/>
            </p14:nvContentPartPr>
            <p14:xfrm>
              <a:off x="5836480" y="1457680"/>
              <a:ext cx="360" cy="360"/>
            </p14:xfrm>
          </p:contentPart>
        </mc:Choice>
        <mc:Fallback xmlns="">
          <p:pic>
            <p:nvPicPr>
              <p:cNvPr id="371" name="Freihand 370">
                <a:extLst>
                  <a:ext uri="{FF2B5EF4-FFF2-40B4-BE49-F238E27FC236}">
                    <a16:creationId xmlns:a16="http://schemas.microsoft.com/office/drawing/2014/main" id="{92B4BA76-E558-70F4-8A60-EA9655EBFCB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27840" y="14490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72" name="Freihand 371">
                <a:extLst>
                  <a:ext uri="{FF2B5EF4-FFF2-40B4-BE49-F238E27FC236}">
                    <a16:creationId xmlns:a16="http://schemas.microsoft.com/office/drawing/2014/main" id="{18E789DE-BACF-C1AA-A7C8-8A4C7FB73659}"/>
                  </a:ext>
                </a:extLst>
              </p14:cNvPr>
              <p14:cNvContentPartPr/>
              <p14:nvPr/>
            </p14:nvContentPartPr>
            <p14:xfrm>
              <a:off x="5750080" y="1462720"/>
              <a:ext cx="360" cy="360"/>
            </p14:xfrm>
          </p:contentPart>
        </mc:Choice>
        <mc:Fallback xmlns="">
          <p:pic>
            <p:nvPicPr>
              <p:cNvPr id="372" name="Freihand 371">
                <a:extLst>
                  <a:ext uri="{FF2B5EF4-FFF2-40B4-BE49-F238E27FC236}">
                    <a16:creationId xmlns:a16="http://schemas.microsoft.com/office/drawing/2014/main" id="{18E789DE-BACF-C1AA-A7C8-8A4C7FB7365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41440" y="1454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73" name="Freihand 372">
                <a:extLst>
                  <a:ext uri="{FF2B5EF4-FFF2-40B4-BE49-F238E27FC236}">
                    <a16:creationId xmlns:a16="http://schemas.microsoft.com/office/drawing/2014/main" id="{BB1C2775-EF10-FD38-8BAB-48788B5D9D6A}"/>
                  </a:ext>
                </a:extLst>
              </p14:cNvPr>
              <p14:cNvContentPartPr/>
              <p14:nvPr/>
            </p14:nvContentPartPr>
            <p14:xfrm>
              <a:off x="5750080" y="1574680"/>
              <a:ext cx="360" cy="360"/>
            </p14:xfrm>
          </p:contentPart>
        </mc:Choice>
        <mc:Fallback xmlns="">
          <p:pic>
            <p:nvPicPr>
              <p:cNvPr id="373" name="Freihand 372">
                <a:extLst>
                  <a:ext uri="{FF2B5EF4-FFF2-40B4-BE49-F238E27FC236}">
                    <a16:creationId xmlns:a16="http://schemas.microsoft.com/office/drawing/2014/main" id="{BB1C2775-EF10-FD38-8BAB-48788B5D9D6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41440" y="15656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74" name="Freihand 373">
                <a:extLst>
                  <a:ext uri="{FF2B5EF4-FFF2-40B4-BE49-F238E27FC236}">
                    <a16:creationId xmlns:a16="http://schemas.microsoft.com/office/drawing/2014/main" id="{1BDA8C4D-2E38-A286-E0C1-33BE53675882}"/>
                  </a:ext>
                </a:extLst>
              </p14:cNvPr>
              <p14:cNvContentPartPr/>
              <p14:nvPr/>
            </p14:nvContentPartPr>
            <p14:xfrm>
              <a:off x="5648560" y="1513840"/>
              <a:ext cx="360" cy="360"/>
            </p14:xfrm>
          </p:contentPart>
        </mc:Choice>
        <mc:Fallback xmlns="">
          <p:pic>
            <p:nvPicPr>
              <p:cNvPr id="374" name="Freihand 373">
                <a:extLst>
                  <a:ext uri="{FF2B5EF4-FFF2-40B4-BE49-F238E27FC236}">
                    <a16:creationId xmlns:a16="http://schemas.microsoft.com/office/drawing/2014/main" id="{1BDA8C4D-2E38-A286-E0C1-33BE536758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39920" y="15048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75" name="Freihand 374">
                <a:extLst>
                  <a:ext uri="{FF2B5EF4-FFF2-40B4-BE49-F238E27FC236}">
                    <a16:creationId xmlns:a16="http://schemas.microsoft.com/office/drawing/2014/main" id="{4D8415F0-53FF-63A2-95D3-FCA72A9071A0}"/>
                  </a:ext>
                </a:extLst>
              </p14:cNvPr>
              <p14:cNvContentPartPr/>
              <p14:nvPr/>
            </p14:nvContentPartPr>
            <p14:xfrm>
              <a:off x="5791120" y="1711840"/>
              <a:ext cx="360" cy="360"/>
            </p14:xfrm>
          </p:contentPart>
        </mc:Choice>
        <mc:Fallback xmlns="">
          <p:pic>
            <p:nvPicPr>
              <p:cNvPr id="375" name="Freihand 374">
                <a:extLst>
                  <a:ext uri="{FF2B5EF4-FFF2-40B4-BE49-F238E27FC236}">
                    <a16:creationId xmlns:a16="http://schemas.microsoft.com/office/drawing/2014/main" id="{4D8415F0-53FF-63A2-95D3-FCA72A9071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82120" y="17028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76" name="Freihand 375">
                <a:extLst>
                  <a:ext uri="{FF2B5EF4-FFF2-40B4-BE49-F238E27FC236}">
                    <a16:creationId xmlns:a16="http://schemas.microsoft.com/office/drawing/2014/main" id="{64A9ED28-6518-EBB5-74D0-E017DB9530F6}"/>
                  </a:ext>
                </a:extLst>
              </p14:cNvPr>
              <p14:cNvContentPartPr/>
              <p14:nvPr/>
            </p14:nvContentPartPr>
            <p14:xfrm>
              <a:off x="5699680" y="1838560"/>
              <a:ext cx="360" cy="360"/>
            </p14:xfrm>
          </p:contentPart>
        </mc:Choice>
        <mc:Fallback xmlns="">
          <p:pic>
            <p:nvPicPr>
              <p:cNvPr id="376" name="Freihand 375">
                <a:extLst>
                  <a:ext uri="{FF2B5EF4-FFF2-40B4-BE49-F238E27FC236}">
                    <a16:creationId xmlns:a16="http://schemas.microsoft.com/office/drawing/2014/main" id="{64A9ED28-6518-EBB5-74D0-E017DB9530F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90680" y="1829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77" name="Freihand 376">
                <a:extLst>
                  <a:ext uri="{FF2B5EF4-FFF2-40B4-BE49-F238E27FC236}">
                    <a16:creationId xmlns:a16="http://schemas.microsoft.com/office/drawing/2014/main" id="{3FF37EF2-7B97-09C3-6F9E-777B29BA00DD}"/>
                  </a:ext>
                </a:extLst>
              </p14:cNvPr>
              <p14:cNvContentPartPr/>
              <p14:nvPr/>
            </p14:nvContentPartPr>
            <p14:xfrm>
              <a:off x="5770600" y="1884640"/>
              <a:ext cx="360" cy="360"/>
            </p14:xfrm>
          </p:contentPart>
        </mc:Choice>
        <mc:Fallback xmlns="">
          <p:pic>
            <p:nvPicPr>
              <p:cNvPr id="377" name="Freihand 376">
                <a:extLst>
                  <a:ext uri="{FF2B5EF4-FFF2-40B4-BE49-F238E27FC236}">
                    <a16:creationId xmlns:a16="http://schemas.microsoft.com/office/drawing/2014/main" id="{3FF37EF2-7B97-09C3-6F9E-777B29BA00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61960" y="18756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78" name="Freihand 377">
                <a:extLst>
                  <a:ext uri="{FF2B5EF4-FFF2-40B4-BE49-F238E27FC236}">
                    <a16:creationId xmlns:a16="http://schemas.microsoft.com/office/drawing/2014/main" id="{A54B298B-8281-C0CD-1AFE-AFBB14911E54}"/>
                  </a:ext>
                </a:extLst>
              </p14:cNvPr>
              <p14:cNvContentPartPr/>
              <p14:nvPr/>
            </p14:nvContentPartPr>
            <p14:xfrm>
              <a:off x="5460640" y="1940440"/>
              <a:ext cx="360" cy="360"/>
            </p14:xfrm>
          </p:contentPart>
        </mc:Choice>
        <mc:Fallback xmlns="">
          <p:pic>
            <p:nvPicPr>
              <p:cNvPr id="378" name="Freihand 377">
                <a:extLst>
                  <a:ext uri="{FF2B5EF4-FFF2-40B4-BE49-F238E27FC236}">
                    <a16:creationId xmlns:a16="http://schemas.microsoft.com/office/drawing/2014/main" id="{A54B298B-8281-C0CD-1AFE-AFBB14911E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52000" y="1931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79" name="Freihand 378">
                <a:extLst>
                  <a:ext uri="{FF2B5EF4-FFF2-40B4-BE49-F238E27FC236}">
                    <a16:creationId xmlns:a16="http://schemas.microsoft.com/office/drawing/2014/main" id="{EBF24546-A2CC-47ED-EC9C-89F95AAA452A}"/>
                  </a:ext>
                </a:extLst>
              </p14:cNvPr>
              <p14:cNvContentPartPr/>
              <p14:nvPr/>
            </p14:nvContentPartPr>
            <p14:xfrm>
              <a:off x="5613280" y="2057080"/>
              <a:ext cx="360" cy="360"/>
            </p14:xfrm>
          </p:contentPart>
        </mc:Choice>
        <mc:Fallback xmlns="">
          <p:pic>
            <p:nvPicPr>
              <p:cNvPr id="379" name="Freihand 378">
                <a:extLst>
                  <a:ext uri="{FF2B5EF4-FFF2-40B4-BE49-F238E27FC236}">
                    <a16:creationId xmlns:a16="http://schemas.microsoft.com/office/drawing/2014/main" id="{EBF24546-A2CC-47ED-EC9C-89F95AAA452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04280" y="2048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80" name="Freihand 379">
                <a:extLst>
                  <a:ext uri="{FF2B5EF4-FFF2-40B4-BE49-F238E27FC236}">
                    <a16:creationId xmlns:a16="http://schemas.microsoft.com/office/drawing/2014/main" id="{1381CEDB-938F-DDEC-7264-B7769E20BF9C}"/>
                  </a:ext>
                </a:extLst>
              </p14:cNvPr>
              <p14:cNvContentPartPr/>
              <p14:nvPr/>
            </p14:nvContentPartPr>
            <p14:xfrm>
              <a:off x="5501320" y="2077600"/>
              <a:ext cx="360" cy="360"/>
            </p14:xfrm>
          </p:contentPart>
        </mc:Choice>
        <mc:Fallback xmlns="">
          <p:pic>
            <p:nvPicPr>
              <p:cNvPr id="380" name="Freihand 379">
                <a:extLst>
                  <a:ext uri="{FF2B5EF4-FFF2-40B4-BE49-F238E27FC236}">
                    <a16:creationId xmlns:a16="http://schemas.microsoft.com/office/drawing/2014/main" id="{1381CEDB-938F-DDEC-7264-B7769E20BF9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92680" y="20686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1" name="Freihand 380">
                <a:extLst>
                  <a:ext uri="{FF2B5EF4-FFF2-40B4-BE49-F238E27FC236}">
                    <a16:creationId xmlns:a16="http://schemas.microsoft.com/office/drawing/2014/main" id="{E662874A-C3EE-1C7B-96FF-F6C93834A692}"/>
                  </a:ext>
                </a:extLst>
              </p14:cNvPr>
              <p14:cNvContentPartPr/>
              <p14:nvPr/>
            </p14:nvContentPartPr>
            <p14:xfrm>
              <a:off x="5338960" y="2026480"/>
              <a:ext cx="360" cy="360"/>
            </p14:xfrm>
          </p:contentPart>
        </mc:Choice>
        <mc:Fallback xmlns="">
          <p:pic>
            <p:nvPicPr>
              <p:cNvPr id="381" name="Freihand 380">
                <a:extLst>
                  <a:ext uri="{FF2B5EF4-FFF2-40B4-BE49-F238E27FC236}">
                    <a16:creationId xmlns:a16="http://schemas.microsoft.com/office/drawing/2014/main" id="{E662874A-C3EE-1C7B-96FF-F6C93834A69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29960" y="20178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82" name="Freihand 381">
                <a:extLst>
                  <a:ext uri="{FF2B5EF4-FFF2-40B4-BE49-F238E27FC236}">
                    <a16:creationId xmlns:a16="http://schemas.microsoft.com/office/drawing/2014/main" id="{3247FDA4-D0D5-7632-1515-4FBAA5C8C089}"/>
                  </a:ext>
                </a:extLst>
              </p14:cNvPr>
              <p14:cNvContentPartPr/>
              <p14:nvPr/>
            </p14:nvContentPartPr>
            <p14:xfrm>
              <a:off x="5430400" y="2153920"/>
              <a:ext cx="360" cy="360"/>
            </p14:xfrm>
          </p:contentPart>
        </mc:Choice>
        <mc:Fallback xmlns="">
          <p:pic>
            <p:nvPicPr>
              <p:cNvPr id="382" name="Freihand 381">
                <a:extLst>
                  <a:ext uri="{FF2B5EF4-FFF2-40B4-BE49-F238E27FC236}">
                    <a16:creationId xmlns:a16="http://schemas.microsoft.com/office/drawing/2014/main" id="{3247FDA4-D0D5-7632-1515-4FBAA5C8C08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21400" y="2144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3" name="Freihand 382">
                <a:extLst>
                  <a:ext uri="{FF2B5EF4-FFF2-40B4-BE49-F238E27FC236}">
                    <a16:creationId xmlns:a16="http://schemas.microsoft.com/office/drawing/2014/main" id="{15EF4813-BCAB-7F00-F3C1-D8A05FE14479}"/>
                  </a:ext>
                </a:extLst>
              </p14:cNvPr>
              <p14:cNvContentPartPr/>
              <p14:nvPr/>
            </p14:nvContentPartPr>
            <p14:xfrm>
              <a:off x="5364160" y="2153920"/>
              <a:ext cx="360" cy="360"/>
            </p14:xfrm>
          </p:contentPart>
        </mc:Choice>
        <mc:Fallback xmlns="">
          <p:pic>
            <p:nvPicPr>
              <p:cNvPr id="383" name="Freihand 382">
                <a:extLst>
                  <a:ext uri="{FF2B5EF4-FFF2-40B4-BE49-F238E27FC236}">
                    <a16:creationId xmlns:a16="http://schemas.microsoft.com/office/drawing/2014/main" id="{15EF4813-BCAB-7F00-F3C1-D8A05FE1447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55520" y="2144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84" name="Freihand 383">
                <a:extLst>
                  <a:ext uri="{FF2B5EF4-FFF2-40B4-BE49-F238E27FC236}">
                    <a16:creationId xmlns:a16="http://schemas.microsoft.com/office/drawing/2014/main" id="{70F1CF41-3E3E-823C-7392-6D0B509DB832}"/>
                  </a:ext>
                </a:extLst>
              </p14:cNvPr>
              <p14:cNvContentPartPr/>
              <p14:nvPr/>
            </p14:nvContentPartPr>
            <p14:xfrm>
              <a:off x="5277760" y="2133400"/>
              <a:ext cx="360" cy="360"/>
            </p14:xfrm>
          </p:contentPart>
        </mc:Choice>
        <mc:Fallback xmlns="">
          <p:pic>
            <p:nvPicPr>
              <p:cNvPr id="384" name="Freihand 383">
                <a:extLst>
                  <a:ext uri="{FF2B5EF4-FFF2-40B4-BE49-F238E27FC236}">
                    <a16:creationId xmlns:a16="http://schemas.microsoft.com/office/drawing/2014/main" id="{70F1CF41-3E3E-823C-7392-6D0B509DB83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69120" y="21244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85" name="Freihand 384">
                <a:extLst>
                  <a:ext uri="{FF2B5EF4-FFF2-40B4-BE49-F238E27FC236}">
                    <a16:creationId xmlns:a16="http://schemas.microsoft.com/office/drawing/2014/main" id="{4E785D14-DD0F-C6D1-5744-11F365E03633}"/>
                  </a:ext>
                </a:extLst>
              </p14:cNvPr>
              <p14:cNvContentPartPr/>
              <p14:nvPr/>
            </p14:nvContentPartPr>
            <p14:xfrm>
              <a:off x="5181280" y="2174080"/>
              <a:ext cx="360" cy="360"/>
            </p14:xfrm>
          </p:contentPart>
        </mc:Choice>
        <mc:Fallback xmlns="">
          <p:pic>
            <p:nvPicPr>
              <p:cNvPr id="385" name="Freihand 384">
                <a:extLst>
                  <a:ext uri="{FF2B5EF4-FFF2-40B4-BE49-F238E27FC236}">
                    <a16:creationId xmlns:a16="http://schemas.microsoft.com/office/drawing/2014/main" id="{4E785D14-DD0F-C6D1-5744-11F365E036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72640" y="2165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86" name="Freihand 385">
                <a:extLst>
                  <a:ext uri="{FF2B5EF4-FFF2-40B4-BE49-F238E27FC236}">
                    <a16:creationId xmlns:a16="http://schemas.microsoft.com/office/drawing/2014/main" id="{26755B0F-6098-1407-4D19-3CB13F35425B}"/>
                  </a:ext>
                </a:extLst>
              </p14:cNvPr>
              <p14:cNvContentPartPr/>
              <p14:nvPr/>
            </p14:nvContentPartPr>
            <p14:xfrm>
              <a:off x="5257600" y="2224840"/>
              <a:ext cx="360" cy="360"/>
            </p14:xfrm>
          </p:contentPart>
        </mc:Choice>
        <mc:Fallback xmlns="">
          <p:pic>
            <p:nvPicPr>
              <p:cNvPr id="386" name="Freihand 385">
                <a:extLst>
                  <a:ext uri="{FF2B5EF4-FFF2-40B4-BE49-F238E27FC236}">
                    <a16:creationId xmlns:a16="http://schemas.microsoft.com/office/drawing/2014/main" id="{26755B0F-6098-1407-4D19-3CB13F35425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48600" y="22158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87" name="Freihand 386">
                <a:extLst>
                  <a:ext uri="{FF2B5EF4-FFF2-40B4-BE49-F238E27FC236}">
                    <a16:creationId xmlns:a16="http://schemas.microsoft.com/office/drawing/2014/main" id="{A002FFA9-FF6E-D3D7-47E1-2B33A2F3C030}"/>
                  </a:ext>
                </a:extLst>
              </p14:cNvPr>
              <p14:cNvContentPartPr/>
              <p14:nvPr/>
            </p14:nvContentPartPr>
            <p14:xfrm>
              <a:off x="5354080" y="2280640"/>
              <a:ext cx="360" cy="360"/>
            </p14:xfrm>
          </p:contentPart>
        </mc:Choice>
        <mc:Fallback xmlns="">
          <p:pic>
            <p:nvPicPr>
              <p:cNvPr id="387" name="Freihand 386">
                <a:extLst>
                  <a:ext uri="{FF2B5EF4-FFF2-40B4-BE49-F238E27FC236}">
                    <a16:creationId xmlns:a16="http://schemas.microsoft.com/office/drawing/2014/main" id="{A002FFA9-FF6E-D3D7-47E1-2B33A2F3C03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45080" y="22720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88" name="Freihand 387">
                <a:extLst>
                  <a:ext uri="{FF2B5EF4-FFF2-40B4-BE49-F238E27FC236}">
                    <a16:creationId xmlns:a16="http://schemas.microsoft.com/office/drawing/2014/main" id="{6F98EA09-2668-ABDA-66CB-26DF2FECE5BF}"/>
                  </a:ext>
                </a:extLst>
              </p14:cNvPr>
              <p14:cNvContentPartPr/>
              <p14:nvPr/>
            </p14:nvContentPartPr>
            <p14:xfrm>
              <a:off x="5237080" y="2397640"/>
              <a:ext cx="360" cy="360"/>
            </p14:xfrm>
          </p:contentPart>
        </mc:Choice>
        <mc:Fallback xmlns="">
          <p:pic>
            <p:nvPicPr>
              <p:cNvPr id="388" name="Freihand 387">
                <a:extLst>
                  <a:ext uri="{FF2B5EF4-FFF2-40B4-BE49-F238E27FC236}">
                    <a16:creationId xmlns:a16="http://schemas.microsoft.com/office/drawing/2014/main" id="{6F98EA09-2668-ABDA-66CB-26DF2FECE5B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28440" y="23886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89" name="Freihand 388">
                <a:extLst>
                  <a:ext uri="{FF2B5EF4-FFF2-40B4-BE49-F238E27FC236}">
                    <a16:creationId xmlns:a16="http://schemas.microsoft.com/office/drawing/2014/main" id="{E9F48427-E686-E3C3-E3B7-6A5632BD7F36}"/>
                  </a:ext>
                </a:extLst>
              </p14:cNvPr>
              <p14:cNvContentPartPr/>
              <p14:nvPr/>
            </p14:nvContentPartPr>
            <p14:xfrm>
              <a:off x="5323480" y="2468560"/>
              <a:ext cx="360" cy="360"/>
            </p14:xfrm>
          </p:contentPart>
        </mc:Choice>
        <mc:Fallback xmlns="">
          <p:pic>
            <p:nvPicPr>
              <p:cNvPr id="389" name="Freihand 388">
                <a:extLst>
                  <a:ext uri="{FF2B5EF4-FFF2-40B4-BE49-F238E27FC236}">
                    <a16:creationId xmlns:a16="http://schemas.microsoft.com/office/drawing/2014/main" id="{E9F48427-E686-E3C3-E3B7-6A5632BD7F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14840" y="2459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90" name="Freihand 389">
                <a:extLst>
                  <a:ext uri="{FF2B5EF4-FFF2-40B4-BE49-F238E27FC236}">
                    <a16:creationId xmlns:a16="http://schemas.microsoft.com/office/drawing/2014/main" id="{86078471-1B6D-B480-10C7-30925B678197}"/>
                  </a:ext>
                </a:extLst>
              </p14:cNvPr>
              <p14:cNvContentPartPr/>
              <p14:nvPr/>
            </p14:nvContentPartPr>
            <p14:xfrm>
              <a:off x="5404840" y="2316280"/>
              <a:ext cx="360" cy="360"/>
            </p14:xfrm>
          </p:contentPart>
        </mc:Choice>
        <mc:Fallback xmlns="">
          <p:pic>
            <p:nvPicPr>
              <p:cNvPr id="390" name="Freihand 389">
                <a:extLst>
                  <a:ext uri="{FF2B5EF4-FFF2-40B4-BE49-F238E27FC236}">
                    <a16:creationId xmlns:a16="http://schemas.microsoft.com/office/drawing/2014/main" id="{86078471-1B6D-B480-10C7-30925B6781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96200" y="23072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1" name="Freihand 390">
                <a:extLst>
                  <a:ext uri="{FF2B5EF4-FFF2-40B4-BE49-F238E27FC236}">
                    <a16:creationId xmlns:a16="http://schemas.microsoft.com/office/drawing/2014/main" id="{5AC77772-EBBF-A62D-D28F-06EECA74A675}"/>
                  </a:ext>
                </a:extLst>
              </p14:cNvPr>
              <p14:cNvContentPartPr/>
              <p14:nvPr/>
            </p14:nvContentPartPr>
            <p14:xfrm>
              <a:off x="5496280" y="2361640"/>
              <a:ext cx="360" cy="360"/>
            </p14:xfrm>
          </p:contentPart>
        </mc:Choice>
        <mc:Fallback xmlns="">
          <p:pic>
            <p:nvPicPr>
              <p:cNvPr id="391" name="Freihand 390">
                <a:extLst>
                  <a:ext uri="{FF2B5EF4-FFF2-40B4-BE49-F238E27FC236}">
                    <a16:creationId xmlns:a16="http://schemas.microsoft.com/office/drawing/2014/main" id="{5AC77772-EBBF-A62D-D28F-06EECA74A6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87640" y="23530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92" name="Freihand 391">
                <a:extLst>
                  <a:ext uri="{FF2B5EF4-FFF2-40B4-BE49-F238E27FC236}">
                    <a16:creationId xmlns:a16="http://schemas.microsoft.com/office/drawing/2014/main" id="{8D7BF93D-79B4-EBD9-FD60-7B519A12F935}"/>
                  </a:ext>
                </a:extLst>
              </p14:cNvPr>
              <p14:cNvContentPartPr/>
              <p14:nvPr/>
            </p14:nvContentPartPr>
            <p14:xfrm>
              <a:off x="5455600" y="2194240"/>
              <a:ext cx="360" cy="360"/>
            </p14:xfrm>
          </p:contentPart>
        </mc:Choice>
        <mc:Fallback xmlns="">
          <p:pic>
            <p:nvPicPr>
              <p:cNvPr id="392" name="Freihand 391">
                <a:extLst>
                  <a:ext uri="{FF2B5EF4-FFF2-40B4-BE49-F238E27FC236}">
                    <a16:creationId xmlns:a16="http://schemas.microsoft.com/office/drawing/2014/main" id="{8D7BF93D-79B4-EBD9-FD60-7B519A12F9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46960" y="21856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3" name="Freihand 392">
                <a:extLst>
                  <a:ext uri="{FF2B5EF4-FFF2-40B4-BE49-F238E27FC236}">
                    <a16:creationId xmlns:a16="http://schemas.microsoft.com/office/drawing/2014/main" id="{7973043D-C1E9-124F-97E6-BBE26DA86A49}"/>
                  </a:ext>
                </a:extLst>
              </p14:cNvPr>
              <p14:cNvContentPartPr/>
              <p14:nvPr/>
            </p14:nvContentPartPr>
            <p14:xfrm>
              <a:off x="5567200" y="2239960"/>
              <a:ext cx="360" cy="360"/>
            </p14:xfrm>
          </p:contentPart>
        </mc:Choice>
        <mc:Fallback xmlns="">
          <p:pic>
            <p:nvPicPr>
              <p:cNvPr id="393" name="Freihand 392">
                <a:extLst>
                  <a:ext uri="{FF2B5EF4-FFF2-40B4-BE49-F238E27FC236}">
                    <a16:creationId xmlns:a16="http://schemas.microsoft.com/office/drawing/2014/main" id="{7973043D-C1E9-124F-97E6-BBE26DA86A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58560" y="22309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94" name="Freihand 393">
                <a:extLst>
                  <a:ext uri="{FF2B5EF4-FFF2-40B4-BE49-F238E27FC236}">
                    <a16:creationId xmlns:a16="http://schemas.microsoft.com/office/drawing/2014/main" id="{53D61C1C-6629-0580-930B-E73EDE64D108}"/>
                  </a:ext>
                </a:extLst>
              </p14:cNvPr>
              <p14:cNvContentPartPr/>
              <p14:nvPr/>
            </p14:nvContentPartPr>
            <p14:xfrm>
              <a:off x="5572240" y="2128360"/>
              <a:ext cx="360" cy="360"/>
            </p14:xfrm>
          </p:contentPart>
        </mc:Choice>
        <mc:Fallback xmlns="">
          <p:pic>
            <p:nvPicPr>
              <p:cNvPr id="394" name="Freihand 393">
                <a:extLst>
                  <a:ext uri="{FF2B5EF4-FFF2-40B4-BE49-F238E27FC236}">
                    <a16:creationId xmlns:a16="http://schemas.microsoft.com/office/drawing/2014/main" id="{53D61C1C-6629-0580-930B-E73EDE64D1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63600" y="21193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5" name="Freihand 394">
                <a:extLst>
                  <a:ext uri="{FF2B5EF4-FFF2-40B4-BE49-F238E27FC236}">
                    <a16:creationId xmlns:a16="http://schemas.microsoft.com/office/drawing/2014/main" id="{B674C58F-5A54-BEE2-5DFE-8AFA2B91676D}"/>
                  </a:ext>
                </a:extLst>
              </p14:cNvPr>
              <p14:cNvContentPartPr/>
              <p14:nvPr/>
            </p14:nvContentPartPr>
            <p14:xfrm>
              <a:off x="5699680" y="2143480"/>
              <a:ext cx="360" cy="360"/>
            </p14:xfrm>
          </p:contentPart>
        </mc:Choice>
        <mc:Fallback xmlns="">
          <p:pic>
            <p:nvPicPr>
              <p:cNvPr id="395" name="Freihand 394">
                <a:extLst>
                  <a:ext uri="{FF2B5EF4-FFF2-40B4-BE49-F238E27FC236}">
                    <a16:creationId xmlns:a16="http://schemas.microsoft.com/office/drawing/2014/main" id="{B674C58F-5A54-BEE2-5DFE-8AFA2B9167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90680" y="21344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96" name="Freihand 395">
                <a:extLst>
                  <a:ext uri="{FF2B5EF4-FFF2-40B4-BE49-F238E27FC236}">
                    <a16:creationId xmlns:a16="http://schemas.microsoft.com/office/drawing/2014/main" id="{11109935-8DD9-9528-A487-216E65F7AD3F}"/>
                  </a:ext>
                </a:extLst>
              </p14:cNvPr>
              <p14:cNvContentPartPr/>
              <p14:nvPr/>
            </p14:nvContentPartPr>
            <p14:xfrm>
              <a:off x="5745040" y="2174080"/>
              <a:ext cx="360" cy="360"/>
            </p14:xfrm>
          </p:contentPart>
        </mc:Choice>
        <mc:Fallback xmlns="">
          <p:pic>
            <p:nvPicPr>
              <p:cNvPr id="396" name="Freihand 395">
                <a:extLst>
                  <a:ext uri="{FF2B5EF4-FFF2-40B4-BE49-F238E27FC236}">
                    <a16:creationId xmlns:a16="http://schemas.microsoft.com/office/drawing/2014/main" id="{11109935-8DD9-9528-A487-216E65F7AD3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36400" y="2165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397" name="Freihand 396">
                <a:extLst>
                  <a:ext uri="{FF2B5EF4-FFF2-40B4-BE49-F238E27FC236}">
                    <a16:creationId xmlns:a16="http://schemas.microsoft.com/office/drawing/2014/main" id="{009A2868-A428-FEF8-E63D-35EA4DD9E41A}"/>
                  </a:ext>
                </a:extLst>
              </p14:cNvPr>
              <p14:cNvContentPartPr/>
              <p14:nvPr/>
            </p14:nvContentPartPr>
            <p14:xfrm>
              <a:off x="5729920" y="2250400"/>
              <a:ext cx="360" cy="360"/>
            </p14:xfrm>
          </p:contentPart>
        </mc:Choice>
        <mc:Fallback xmlns="">
          <p:pic>
            <p:nvPicPr>
              <p:cNvPr id="397" name="Freihand 396">
                <a:extLst>
                  <a:ext uri="{FF2B5EF4-FFF2-40B4-BE49-F238E27FC236}">
                    <a16:creationId xmlns:a16="http://schemas.microsoft.com/office/drawing/2014/main" id="{009A2868-A428-FEF8-E63D-35EA4DD9E41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21280" y="22414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98" name="Freihand 397">
                <a:extLst>
                  <a:ext uri="{FF2B5EF4-FFF2-40B4-BE49-F238E27FC236}">
                    <a16:creationId xmlns:a16="http://schemas.microsoft.com/office/drawing/2014/main" id="{401EF10B-B24E-31A8-4634-73A54C70F42B}"/>
                  </a:ext>
                </a:extLst>
              </p14:cNvPr>
              <p14:cNvContentPartPr/>
              <p14:nvPr/>
            </p14:nvContentPartPr>
            <p14:xfrm>
              <a:off x="5648560" y="2372080"/>
              <a:ext cx="360" cy="360"/>
            </p14:xfrm>
          </p:contentPart>
        </mc:Choice>
        <mc:Fallback xmlns="">
          <p:pic>
            <p:nvPicPr>
              <p:cNvPr id="398" name="Freihand 397">
                <a:extLst>
                  <a:ext uri="{FF2B5EF4-FFF2-40B4-BE49-F238E27FC236}">
                    <a16:creationId xmlns:a16="http://schemas.microsoft.com/office/drawing/2014/main" id="{401EF10B-B24E-31A8-4634-73A54C70F4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39920" y="2363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399" name="Freihand 398">
                <a:extLst>
                  <a:ext uri="{FF2B5EF4-FFF2-40B4-BE49-F238E27FC236}">
                    <a16:creationId xmlns:a16="http://schemas.microsoft.com/office/drawing/2014/main" id="{905DBC38-7D87-C1BB-0EB9-7257299EDFBC}"/>
                  </a:ext>
                </a:extLst>
              </p14:cNvPr>
              <p14:cNvContentPartPr/>
              <p14:nvPr/>
            </p14:nvContentPartPr>
            <p14:xfrm>
              <a:off x="5775640" y="2402680"/>
              <a:ext cx="360" cy="360"/>
            </p14:xfrm>
          </p:contentPart>
        </mc:Choice>
        <mc:Fallback xmlns="">
          <p:pic>
            <p:nvPicPr>
              <p:cNvPr id="399" name="Freihand 398">
                <a:extLst>
                  <a:ext uri="{FF2B5EF4-FFF2-40B4-BE49-F238E27FC236}">
                    <a16:creationId xmlns:a16="http://schemas.microsoft.com/office/drawing/2014/main" id="{905DBC38-7D87-C1BB-0EB9-7257299EDF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67000" y="23936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400" name="Freihand 399">
                <a:extLst>
                  <a:ext uri="{FF2B5EF4-FFF2-40B4-BE49-F238E27FC236}">
                    <a16:creationId xmlns:a16="http://schemas.microsoft.com/office/drawing/2014/main" id="{A16ABD8D-624B-96BF-0854-804A274DC6C5}"/>
                  </a:ext>
                </a:extLst>
              </p14:cNvPr>
              <p14:cNvContentPartPr/>
              <p14:nvPr/>
            </p14:nvContentPartPr>
            <p14:xfrm>
              <a:off x="5846560" y="2361640"/>
              <a:ext cx="360" cy="360"/>
            </p14:xfrm>
          </p:contentPart>
        </mc:Choice>
        <mc:Fallback xmlns="">
          <p:pic>
            <p:nvPicPr>
              <p:cNvPr id="400" name="Freihand 399">
                <a:extLst>
                  <a:ext uri="{FF2B5EF4-FFF2-40B4-BE49-F238E27FC236}">
                    <a16:creationId xmlns:a16="http://schemas.microsoft.com/office/drawing/2014/main" id="{A16ABD8D-624B-96BF-0854-804A274DC6C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37920" y="23530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1" name="Freihand 400">
                <a:extLst>
                  <a:ext uri="{FF2B5EF4-FFF2-40B4-BE49-F238E27FC236}">
                    <a16:creationId xmlns:a16="http://schemas.microsoft.com/office/drawing/2014/main" id="{99F6445A-5C77-9E46-A7AE-3F70E832B190}"/>
                  </a:ext>
                </a:extLst>
              </p14:cNvPr>
              <p14:cNvContentPartPr/>
              <p14:nvPr/>
            </p14:nvContentPartPr>
            <p14:xfrm>
              <a:off x="5943400" y="2280640"/>
              <a:ext cx="360" cy="360"/>
            </p14:xfrm>
          </p:contentPart>
        </mc:Choice>
        <mc:Fallback xmlns="">
          <p:pic>
            <p:nvPicPr>
              <p:cNvPr id="401" name="Freihand 400">
                <a:extLst>
                  <a:ext uri="{FF2B5EF4-FFF2-40B4-BE49-F238E27FC236}">
                    <a16:creationId xmlns:a16="http://schemas.microsoft.com/office/drawing/2014/main" id="{99F6445A-5C77-9E46-A7AE-3F70E832B19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34760" y="22720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3" name="Gruppieren 402">
            <a:extLst>
              <a:ext uri="{FF2B5EF4-FFF2-40B4-BE49-F238E27FC236}">
                <a16:creationId xmlns:a16="http://schemas.microsoft.com/office/drawing/2014/main" id="{F20A0A98-C945-FDDC-2F7B-168C0B404705}"/>
              </a:ext>
            </a:extLst>
          </p:cNvPr>
          <p:cNvGrpSpPr/>
          <p:nvPr/>
        </p:nvGrpSpPr>
        <p:grpSpPr>
          <a:xfrm>
            <a:off x="988404" y="8529529"/>
            <a:ext cx="2144668" cy="2001986"/>
            <a:chOff x="1530602" y="773120"/>
            <a:chExt cx="2144668" cy="2001986"/>
          </a:xfrm>
        </p:grpSpPr>
        <p:grpSp>
          <p:nvGrpSpPr>
            <p:cNvPr id="444" name="Gruppieren 443">
              <a:extLst>
                <a:ext uri="{FF2B5EF4-FFF2-40B4-BE49-F238E27FC236}">
                  <a16:creationId xmlns:a16="http://schemas.microsoft.com/office/drawing/2014/main" id="{28A257DC-5FAF-F14C-11AF-CB694A065853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447" name="Gerade Verbindung mit Pfeil 446">
                <a:extLst>
                  <a:ext uri="{FF2B5EF4-FFF2-40B4-BE49-F238E27FC236}">
                    <a16:creationId xmlns:a16="http://schemas.microsoft.com/office/drawing/2014/main" id="{1FA90104-B049-943E-B888-E67B0C6A21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Gerade Verbindung mit Pfeil 447">
                <a:extLst>
                  <a:ext uri="{FF2B5EF4-FFF2-40B4-BE49-F238E27FC236}">
                    <a16:creationId xmlns:a16="http://schemas.microsoft.com/office/drawing/2014/main" id="{A99A7EAD-21AC-42D9-28DA-45C073E029B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5" name="Textfeld 444">
              <a:extLst>
                <a:ext uri="{FF2B5EF4-FFF2-40B4-BE49-F238E27FC236}">
                  <a16:creationId xmlns:a16="http://schemas.microsoft.com/office/drawing/2014/main" id="{422D1392-0DD4-E02B-C66A-BE2CB343E020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i</a:t>
              </a:r>
            </a:p>
          </p:txBody>
        </p:sp>
        <p:sp>
          <p:nvSpPr>
            <p:cNvPr id="446" name="Textfeld 445">
              <a:extLst>
                <a:ext uri="{FF2B5EF4-FFF2-40B4-BE49-F238E27FC236}">
                  <a16:creationId xmlns:a16="http://schemas.microsoft.com/office/drawing/2014/main" id="{352EC97F-9799-7F5B-B5C2-4F6A71933FDD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j  </a:t>
              </a:r>
            </a:p>
          </p:txBody>
        </p:sp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21975F19-05D5-DF6A-5B6F-708EE1E1BE12}"/>
              </a:ext>
            </a:extLst>
          </p:cNvPr>
          <p:cNvGrpSpPr/>
          <p:nvPr/>
        </p:nvGrpSpPr>
        <p:grpSpPr>
          <a:xfrm rot="3108332">
            <a:off x="1332958" y="9450250"/>
            <a:ext cx="1118075" cy="415928"/>
            <a:chOff x="5540375" y="2170015"/>
            <a:chExt cx="1024010" cy="415928"/>
          </a:xfrm>
        </p:grpSpPr>
        <p:cxnSp>
          <p:nvCxnSpPr>
            <p:cNvPr id="442" name="Gerader Verbinder 441">
              <a:extLst>
                <a:ext uri="{FF2B5EF4-FFF2-40B4-BE49-F238E27FC236}">
                  <a16:creationId xmlns:a16="http://schemas.microsoft.com/office/drawing/2014/main" id="{E8B13203-FE80-BA5E-742E-CFF673488431}"/>
                </a:ext>
              </a:extLst>
            </p:cNvPr>
            <p:cNvCxnSpPr>
              <a:cxnSpLocks/>
            </p:cNvCxnSpPr>
            <p:nvPr/>
          </p:nvCxnSpPr>
          <p:spPr>
            <a:xfrm>
              <a:off x="5540375" y="2585943"/>
              <a:ext cx="10240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Gerade Verbindung mit Pfeil 442">
              <a:extLst>
                <a:ext uri="{FF2B5EF4-FFF2-40B4-BE49-F238E27FC236}">
                  <a16:creationId xmlns:a16="http://schemas.microsoft.com/office/drawing/2014/main" id="{278379B2-28FC-8855-1BFE-A5A246C97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35" y="2170015"/>
              <a:ext cx="0" cy="415928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5" name="Gerader Verbinder 404">
            <a:extLst>
              <a:ext uri="{FF2B5EF4-FFF2-40B4-BE49-F238E27FC236}">
                <a16:creationId xmlns:a16="http://schemas.microsoft.com/office/drawing/2014/main" id="{54824F61-D9BE-A357-0855-DD3221D42D5C}"/>
              </a:ext>
            </a:extLst>
          </p:cNvPr>
          <p:cNvCxnSpPr>
            <a:cxnSpLocks/>
          </p:cNvCxnSpPr>
          <p:nvPr/>
        </p:nvCxnSpPr>
        <p:spPr>
          <a:xfrm rot="10460067">
            <a:off x="1569168" y="8322941"/>
            <a:ext cx="9002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Gerade Verbindung mit Pfeil 405">
            <a:extLst>
              <a:ext uri="{FF2B5EF4-FFF2-40B4-BE49-F238E27FC236}">
                <a16:creationId xmlns:a16="http://schemas.microsoft.com/office/drawing/2014/main" id="{38E2B3D4-9B7C-2A8E-B344-53852AE42B36}"/>
              </a:ext>
            </a:extLst>
          </p:cNvPr>
          <p:cNvCxnSpPr>
            <a:cxnSpLocks/>
          </p:cNvCxnSpPr>
          <p:nvPr/>
        </p:nvCxnSpPr>
        <p:spPr>
          <a:xfrm>
            <a:off x="1929258" y="8322737"/>
            <a:ext cx="22211" cy="229674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Gerader Verbinder 406">
            <a:extLst>
              <a:ext uri="{FF2B5EF4-FFF2-40B4-BE49-F238E27FC236}">
                <a16:creationId xmlns:a16="http://schemas.microsoft.com/office/drawing/2014/main" id="{4B839CCD-F15D-7E21-DF0B-D77B9B42B474}"/>
              </a:ext>
            </a:extLst>
          </p:cNvPr>
          <p:cNvCxnSpPr>
            <a:cxnSpLocks/>
          </p:cNvCxnSpPr>
          <p:nvPr/>
        </p:nvCxnSpPr>
        <p:spPr>
          <a:xfrm flipH="1" flipV="1">
            <a:off x="2454085" y="8272547"/>
            <a:ext cx="795039" cy="619856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Gerade Verbindung mit Pfeil 407">
            <a:extLst>
              <a:ext uri="{FF2B5EF4-FFF2-40B4-BE49-F238E27FC236}">
                <a16:creationId xmlns:a16="http://schemas.microsoft.com/office/drawing/2014/main" id="{96B899B4-3B93-55AB-08C4-F6EB2CDC3327}"/>
              </a:ext>
            </a:extLst>
          </p:cNvPr>
          <p:cNvCxnSpPr>
            <a:cxnSpLocks/>
          </p:cNvCxnSpPr>
          <p:nvPr/>
        </p:nvCxnSpPr>
        <p:spPr>
          <a:xfrm flipH="1">
            <a:off x="2487392" y="8511131"/>
            <a:ext cx="276254" cy="323937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Ellipse 408">
            <a:extLst>
              <a:ext uri="{FF2B5EF4-FFF2-40B4-BE49-F238E27FC236}">
                <a16:creationId xmlns:a16="http://schemas.microsoft.com/office/drawing/2014/main" id="{B81B10D5-0CC6-D55A-C357-25911B60ABAE}"/>
              </a:ext>
            </a:extLst>
          </p:cNvPr>
          <p:cNvSpPr/>
          <p:nvPr/>
        </p:nvSpPr>
        <p:spPr>
          <a:xfrm rot="18278763">
            <a:off x="2241647" y="8798043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0" name="Ellipse 409">
            <a:extLst>
              <a:ext uri="{FF2B5EF4-FFF2-40B4-BE49-F238E27FC236}">
                <a16:creationId xmlns:a16="http://schemas.microsoft.com/office/drawing/2014/main" id="{6C150ED2-F79B-F3D2-7ABD-588867B635FB}"/>
              </a:ext>
            </a:extLst>
          </p:cNvPr>
          <p:cNvSpPr/>
          <p:nvPr/>
        </p:nvSpPr>
        <p:spPr>
          <a:xfrm rot="18278763">
            <a:off x="1941561" y="8732044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1" name="Ellipse 410">
            <a:extLst>
              <a:ext uri="{FF2B5EF4-FFF2-40B4-BE49-F238E27FC236}">
                <a16:creationId xmlns:a16="http://schemas.microsoft.com/office/drawing/2014/main" id="{0411935A-FA7F-30BA-CE5A-EE740D849CA6}"/>
              </a:ext>
            </a:extLst>
          </p:cNvPr>
          <p:cNvSpPr/>
          <p:nvPr/>
        </p:nvSpPr>
        <p:spPr>
          <a:xfrm rot="18278763">
            <a:off x="1850709" y="8717760"/>
            <a:ext cx="74543" cy="7693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2" name="Ellipse 411">
            <a:extLst>
              <a:ext uri="{FF2B5EF4-FFF2-40B4-BE49-F238E27FC236}">
                <a16:creationId xmlns:a16="http://schemas.microsoft.com/office/drawing/2014/main" id="{357CF7C6-BF38-752F-9AED-5E68B5CF1D8C}"/>
              </a:ext>
            </a:extLst>
          </p:cNvPr>
          <p:cNvSpPr/>
          <p:nvPr/>
        </p:nvSpPr>
        <p:spPr>
          <a:xfrm rot="18278763">
            <a:off x="2185569" y="8525071"/>
            <a:ext cx="74543" cy="7693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3" name="Ellipse 412">
            <a:extLst>
              <a:ext uri="{FF2B5EF4-FFF2-40B4-BE49-F238E27FC236}">
                <a16:creationId xmlns:a16="http://schemas.microsoft.com/office/drawing/2014/main" id="{2AB27AFE-268F-F516-8A77-6F0E470F764A}"/>
              </a:ext>
            </a:extLst>
          </p:cNvPr>
          <p:cNvSpPr/>
          <p:nvPr/>
        </p:nvSpPr>
        <p:spPr>
          <a:xfrm rot="18278763">
            <a:off x="1989425" y="9038984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4" name="Ellipse 413">
            <a:extLst>
              <a:ext uri="{FF2B5EF4-FFF2-40B4-BE49-F238E27FC236}">
                <a16:creationId xmlns:a16="http://schemas.microsoft.com/office/drawing/2014/main" id="{B8A6FE90-ECCC-5193-E93B-8E075A8F7903}"/>
              </a:ext>
            </a:extLst>
          </p:cNvPr>
          <p:cNvSpPr/>
          <p:nvPr/>
        </p:nvSpPr>
        <p:spPr>
          <a:xfrm rot="18278763">
            <a:off x="2093961" y="8884444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5" name="Ellipse 414">
            <a:extLst>
              <a:ext uri="{FF2B5EF4-FFF2-40B4-BE49-F238E27FC236}">
                <a16:creationId xmlns:a16="http://schemas.microsoft.com/office/drawing/2014/main" id="{0210A556-25FE-2868-E3D7-D3070FD69F70}"/>
              </a:ext>
            </a:extLst>
          </p:cNvPr>
          <p:cNvSpPr/>
          <p:nvPr/>
        </p:nvSpPr>
        <p:spPr>
          <a:xfrm rot="18278763">
            <a:off x="2290691" y="8575635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6" name="Ellipse 415">
            <a:extLst>
              <a:ext uri="{FF2B5EF4-FFF2-40B4-BE49-F238E27FC236}">
                <a16:creationId xmlns:a16="http://schemas.microsoft.com/office/drawing/2014/main" id="{80D63C53-64B3-DAF8-3030-43379A45E218}"/>
              </a:ext>
            </a:extLst>
          </p:cNvPr>
          <p:cNvSpPr/>
          <p:nvPr/>
        </p:nvSpPr>
        <p:spPr>
          <a:xfrm rot="18278763">
            <a:off x="2056689" y="8518005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7" name="Ellipse 416">
            <a:extLst>
              <a:ext uri="{FF2B5EF4-FFF2-40B4-BE49-F238E27FC236}">
                <a16:creationId xmlns:a16="http://schemas.microsoft.com/office/drawing/2014/main" id="{27F0C176-E92E-F089-C7E0-14D4968D9E3A}"/>
              </a:ext>
            </a:extLst>
          </p:cNvPr>
          <p:cNvSpPr/>
          <p:nvPr/>
        </p:nvSpPr>
        <p:spPr>
          <a:xfrm rot="18278763">
            <a:off x="1950506" y="8614103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8" name="Ellipse 417">
            <a:extLst>
              <a:ext uri="{FF2B5EF4-FFF2-40B4-BE49-F238E27FC236}">
                <a16:creationId xmlns:a16="http://schemas.microsoft.com/office/drawing/2014/main" id="{AB503FF5-84BC-9058-E766-19FC9855E7E4}"/>
              </a:ext>
            </a:extLst>
          </p:cNvPr>
          <p:cNvSpPr/>
          <p:nvPr/>
        </p:nvSpPr>
        <p:spPr>
          <a:xfrm rot="18278763">
            <a:off x="2056689" y="8737549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9" name="Ellipse 418">
            <a:extLst>
              <a:ext uri="{FF2B5EF4-FFF2-40B4-BE49-F238E27FC236}">
                <a16:creationId xmlns:a16="http://schemas.microsoft.com/office/drawing/2014/main" id="{4A2E6475-5976-88F2-8CF8-2340311DC0FB}"/>
              </a:ext>
            </a:extLst>
          </p:cNvPr>
          <p:cNvSpPr/>
          <p:nvPr/>
        </p:nvSpPr>
        <p:spPr>
          <a:xfrm rot="18278763">
            <a:off x="2083327" y="864259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0" name="Ellipse 419">
            <a:extLst>
              <a:ext uri="{FF2B5EF4-FFF2-40B4-BE49-F238E27FC236}">
                <a16:creationId xmlns:a16="http://schemas.microsoft.com/office/drawing/2014/main" id="{194142B4-FBAD-A4F5-1011-B9445D9DA364}"/>
              </a:ext>
            </a:extLst>
          </p:cNvPr>
          <p:cNvSpPr/>
          <p:nvPr/>
        </p:nvSpPr>
        <p:spPr>
          <a:xfrm rot="18278763">
            <a:off x="1794813" y="8836149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1" name="Ellipse 420">
            <a:extLst>
              <a:ext uri="{FF2B5EF4-FFF2-40B4-BE49-F238E27FC236}">
                <a16:creationId xmlns:a16="http://schemas.microsoft.com/office/drawing/2014/main" id="{30A19C1B-74F6-FE91-2BB7-452A173CDD91}"/>
              </a:ext>
            </a:extLst>
          </p:cNvPr>
          <p:cNvSpPr/>
          <p:nvPr/>
        </p:nvSpPr>
        <p:spPr>
          <a:xfrm rot="18278763">
            <a:off x="1647127" y="8922550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2" name="Ellipse 421">
            <a:extLst>
              <a:ext uri="{FF2B5EF4-FFF2-40B4-BE49-F238E27FC236}">
                <a16:creationId xmlns:a16="http://schemas.microsoft.com/office/drawing/2014/main" id="{1C52BF8D-6E60-7023-2C63-695117B14A3D}"/>
              </a:ext>
            </a:extLst>
          </p:cNvPr>
          <p:cNvSpPr/>
          <p:nvPr/>
        </p:nvSpPr>
        <p:spPr>
          <a:xfrm rot="18278763">
            <a:off x="1843857" y="861374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3" name="Ellipse 422">
            <a:extLst>
              <a:ext uri="{FF2B5EF4-FFF2-40B4-BE49-F238E27FC236}">
                <a16:creationId xmlns:a16="http://schemas.microsoft.com/office/drawing/2014/main" id="{886A6990-8D40-C6A2-C811-F5B2670B716D}"/>
              </a:ext>
            </a:extLst>
          </p:cNvPr>
          <p:cNvSpPr/>
          <p:nvPr/>
        </p:nvSpPr>
        <p:spPr>
          <a:xfrm rot="18278763">
            <a:off x="1636493" y="8680697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4" name="Ellipse 423">
            <a:extLst>
              <a:ext uri="{FF2B5EF4-FFF2-40B4-BE49-F238E27FC236}">
                <a16:creationId xmlns:a16="http://schemas.microsoft.com/office/drawing/2014/main" id="{7252B202-DBC2-9068-9FE9-13EB348857E0}"/>
              </a:ext>
            </a:extLst>
          </p:cNvPr>
          <p:cNvSpPr/>
          <p:nvPr/>
        </p:nvSpPr>
        <p:spPr>
          <a:xfrm rot="18278763">
            <a:off x="1896820" y="8882572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5" name="Ellipse 424">
            <a:extLst>
              <a:ext uri="{FF2B5EF4-FFF2-40B4-BE49-F238E27FC236}">
                <a16:creationId xmlns:a16="http://schemas.microsoft.com/office/drawing/2014/main" id="{B1C74284-309E-F6D5-87F7-95B6A8EE05B1}"/>
              </a:ext>
            </a:extLst>
          </p:cNvPr>
          <p:cNvSpPr/>
          <p:nvPr/>
        </p:nvSpPr>
        <p:spPr>
          <a:xfrm rot="18278763">
            <a:off x="1749134" y="8968973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6" name="Ellipse 425">
            <a:extLst>
              <a:ext uri="{FF2B5EF4-FFF2-40B4-BE49-F238E27FC236}">
                <a16:creationId xmlns:a16="http://schemas.microsoft.com/office/drawing/2014/main" id="{DF719264-7838-0747-5871-6EC20A7C79DB}"/>
              </a:ext>
            </a:extLst>
          </p:cNvPr>
          <p:cNvSpPr/>
          <p:nvPr/>
        </p:nvSpPr>
        <p:spPr>
          <a:xfrm rot="18278763">
            <a:off x="1711862" y="8822078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7" name="Ellipse 426">
            <a:extLst>
              <a:ext uri="{FF2B5EF4-FFF2-40B4-BE49-F238E27FC236}">
                <a16:creationId xmlns:a16="http://schemas.microsoft.com/office/drawing/2014/main" id="{5B2BFD1C-1DF3-63FB-2735-A396DF665086}"/>
              </a:ext>
            </a:extLst>
          </p:cNvPr>
          <p:cNvSpPr/>
          <p:nvPr/>
        </p:nvSpPr>
        <p:spPr>
          <a:xfrm rot="18278763">
            <a:off x="1738500" y="8727120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8" name="Gerader Verbinder 427">
            <a:extLst>
              <a:ext uri="{FF2B5EF4-FFF2-40B4-BE49-F238E27FC236}">
                <a16:creationId xmlns:a16="http://schemas.microsoft.com/office/drawing/2014/main" id="{A2A66BEA-52FA-BABC-09D1-11BF36C780B8}"/>
              </a:ext>
            </a:extLst>
          </p:cNvPr>
          <p:cNvCxnSpPr>
            <a:cxnSpLocks/>
          </p:cNvCxnSpPr>
          <p:nvPr/>
        </p:nvCxnSpPr>
        <p:spPr>
          <a:xfrm rot="6049339">
            <a:off x="974360" y="8855061"/>
            <a:ext cx="10240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Gerade Verbindung mit Pfeil 428">
            <a:extLst>
              <a:ext uri="{FF2B5EF4-FFF2-40B4-BE49-F238E27FC236}">
                <a16:creationId xmlns:a16="http://schemas.microsoft.com/office/drawing/2014/main" id="{6A6A568A-31D0-1937-31B6-3977CC8D6FB0}"/>
              </a:ext>
            </a:extLst>
          </p:cNvPr>
          <p:cNvCxnSpPr>
            <a:cxnSpLocks/>
          </p:cNvCxnSpPr>
          <p:nvPr/>
        </p:nvCxnSpPr>
        <p:spPr>
          <a:xfrm rot="6049339" flipV="1">
            <a:off x="1643436" y="8941028"/>
            <a:ext cx="0" cy="4159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Ellipse 429">
            <a:extLst>
              <a:ext uri="{FF2B5EF4-FFF2-40B4-BE49-F238E27FC236}">
                <a16:creationId xmlns:a16="http://schemas.microsoft.com/office/drawing/2014/main" id="{C450CBBB-4BA8-9F03-7ED9-7215B903C6A0}"/>
              </a:ext>
            </a:extLst>
          </p:cNvPr>
          <p:cNvSpPr/>
          <p:nvPr/>
        </p:nvSpPr>
        <p:spPr>
          <a:xfrm>
            <a:off x="2179172" y="9343614"/>
            <a:ext cx="74543" cy="7693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1" name="Ellipse 430">
            <a:extLst>
              <a:ext uri="{FF2B5EF4-FFF2-40B4-BE49-F238E27FC236}">
                <a16:creationId xmlns:a16="http://schemas.microsoft.com/office/drawing/2014/main" id="{CA0BA303-3CC6-C114-65C8-ADDEC665C2EA}"/>
              </a:ext>
            </a:extLst>
          </p:cNvPr>
          <p:cNvSpPr/>
          <p:nvPr/>
        </p:nvSpPr>
        <p:spPr>
          <a:xfrm>
            <a:off x="2313880" y="9762902"/>
            <a:ext cx="74543" cy="7693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2" name="Ellipse 431">
            <a:extLst>
              <a:ext uri="{FF2B5EF4-FFF2-40B4-BE49-F238E27FC236}">
                <a16:creationId xmlns:a16="http://schemas.microsoft.com/office/drawing/2014/main" id="{1F571DC8-648E-C637-3AFB-2CFEF4BA3DEA}"/>
              </a:ext>
            </a:extLst>
          </p:cNvPr>
          <p:cNvSpPr/>
          <p:nvPr/>
        </p:nvSpPr>
        <p:spPr>
          <a:xfrm>
            <a:off x="2519833" y="9500421"/>
            <a:ext cx="74543" cy="7693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3" name="Ellipse 432">
            <a:extLst>
              <a:ext uri="{FF2B5EF4-FFF2-40B4-BE49-F238E27FC236}">
                <a16:creationId xmlns:a16="http://schemas.microsoft.com/office/drawing/2014/main" id="{C36301B2-4739-4767-BD68-1CC6F98E8E56}"/>
              </a:ext>
            </a:extLst>
          </p:cNvPr>
          <p:cNvSpPr/>
          <p:nvPr/>
        </p:nvSpPr>
        <p:spPr>
          <a:xfrm>
            <a:off x="2243004" y="9460874"/>
            <a:ext cx="74543" cy="7693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4" name="Ellipse 433">
            <a:extLst>
              <a:ext uri="{FF2B5EF4-FFF2-40B4-BE49-F238E27FC236}">
                <a16:creationId xmlns:a16="http://schemas.microsoft.com/office/drawing/2014/main" id="{F8DD08A8-6EAC-E3F0-EAB2-2AB4434F1265}"/>
              </a:ext>
            </a:extLst>
          </p:cNvPr>
          <p:cNvSpPr/>
          <p:nvPr/>
        </p:nvSpPr>
        <p:spPr>
          <a:xfrm>
            <a:off x="2427553" y="9286384"/>
            <a:ext cx="74543" cy="7693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5" name="Ellipse 434">
            <a:extLst>
              <a:ext uri="{FF2B5EF4-FFF2-40B4-BE49-F238E27FC236}">
                <a16:creationId xmlns:a16="http://schemas.microsoft.com/office/drawing/2014/main" id="{C27E067F-044D-094D-E000-EE6E41113C42}"/>
              </a:ext>
            </a:extLst>
          </p:cNvPr>
          <p:cNvSpPr/>
          <p:nvPr/>
        </p:nvSpPr>
        <p:spPr>
          <a:xfrm>
            <a:off x="2081558" y="9268754"/>
            <a:ext cx="74543" cy="7693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6" name="Ellipse 435">
            <a:extLst>
              <a:ext uri="{FF2B5EF4-FFF2-40B4-BE49-F238E27FC236}">
                <a16:creationId xmlns:a16="http://schemas.microsoft.com/office/drawing/2014/main" id="{4080042C-55BC-9441-3A4E-C5E35E519ECF}"/>
              </a:ext>
            </a:extLst>
          </p:cNvPr>
          <p:cNvSpPr/>
          <p:nvPr/>
        </p:nvSpPr>
        <p:spPr>
          <a:xfrm>
            <a:off x="2298745" y="9346220"/>
            <a:ext cx="74543" cy="7693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7" name="Ellipse 436">
            <a:extLst>
              <a:ext uri="{FF2B5EF4-FFF2-40B4-BE49-F238E27FC236}">
                <a16:creationId xmlns:a16="http://schemas.microsoft.com/office/drawing/2014/main" id="{FC826449-09CB-B6DD-3428-8417085F6518}"/>
              </a:ext>
            </a:extLst>
          </p:cNvPr>
          <p:cNvSpPr/>
          <p:nvPr/>
        </p:nvSpPr>
        <p:spPr>
          <a:xfrm>
            <a:off x="2365621" y="9480792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8" name="Ellipse 437">
            <a:extLst>
              <a:ext uri="{FF2B5EF4-FFF2-40B4-BE49-F238E27FC236}">
                <a16:creationId xmlns:a16="http://schemas.microsoft.com/office/drawing/2014/main" id="{3A4D9EEE-CB8C-8B45-0A60-3B9B401DBAE4}"/>
              </a:ext>
            </a:extLst>
          </p:cNvPr>
          <p:cNvSpPr/>
          <p:nvPr/>
        </p:nvSpPr>
        <p:spPr>
          <a:xfrm>
            <a:off x="2332916" y="9651612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9" name="Ellipse 438">
            <a:extLst>
              <a:ext uri="{FF2B5EF4-FFF2-40B4-BE49-F238E27FC236}">
                <a16:creationId xmlns:a16="http://schemas.microsoft.com/office/drawing/2014/main" id="{A64EB18B-7F35-41AC-3592-835613A1E288}"/>
              </a:ext>
            </a:extLst>
          </p:cNvPr>
          <p:cNvSpPr/>
          <p:nvPr/>
        </p:nvSpPr>
        <p:spPr>
          <a:xfrm>
            <a:off x="2141815" y="9572921"/>
            <a:ext cx="74543" cy="7693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0" name="Gerade Verbindung mit Pfeil 439">
            <a:extLst>
              <a:ext uri="{FF2B5EF4-FFF2-40B4-BE49-F238E27FC236}">
                <a16:creationId xmlns:a16="http://schemas.microsoft.com/office/drawing/2014/main" id="{941245A6-A4B1-910B-75C2-6A5464989723}"/>
              </a:ext>
            </a:extLst>
          </p:cNvPr>
          <p:cNvCxnSpPr>
            <a:cxnSpLocks/>
          </p:cNvCxnSpPr>
          <p:nvPr/>
        </p:nvCxnSpPr>
        <p:spPr>
          <a:xfrm flipH="1" flipV="1">
            <a:off x="2557731" y="9085569"/>
            <a:ext cx="283636" cy="264421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Gerader Verbinder 440">
            <a:extLst>
              <a:ext uri="{FF2B5EF4-FFF2-40B4-BE49-F238E27FC236}">
                <a16:creationId xmlns:a16="http://schemas.microsoft.com/office/drawing/2014/main" id="{FD8046F0-2B90-2DBD-636A-34E0781CCE96}"/>
              </a:ext>
            </a:extLst>
          </p:cNvPr>
          <p:cNvCxnSpPr>
            <a:cxnSpLocks/>
          </p:cNvCxnSpPr>
          <p:nvPr/>
        </p:nvCxnSpPr>
        <p:spPr>
          <a:xfrm flipV="1">
            <a:off x="2058405" y="8889044"/>
            <a:ext cx="1207280" cy="1336677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hteck 448">
                <a:extLst>
                  <a:ext uri="{FF2B5EF4-FFF2-40B4-BE49-F238E27FC236}">
                    <a16:creationId xmlns:a16="http://schemas.microsoft.com/office/drawing/2014/main" id="{3ACA57A2-239D-F9DF-206E-CC6AE922085C}"/>
                  </a:ext>
                </a:extLst>
              </p:cNvPr>
              <p:cNvSpPr/>
              <p:nvPr/>
            </p:nvSpPr>
            <p:spPr>
              <a:xfrm>
                <a:off x="2937251" y="9052703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9" name="Rechteck 448">
                <a:extLst>
                  <a:ext uri="{FF2B5EF4-FFF2-40B4-BE49-F238E27FC236}">
                    <a16:creationId xmlns:a16="http://schemas.microsoft.com/office/drawing/2014/main" id="{3ACA57A2-239D-F9DF-206E-CC6AE92208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251" y="9052703"/>
                <a:ext cx="461087" cy="461665"/>
              </a:xfrm>
              <a:prstGeom prst="rect">
                <a:avLst/>
              </a:prstGeom>
              <a:blipFill>
                <a:blip r:embed="rId2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hteck 449">
                <a:extLst>
                  <a:ext uri="{FF2B5EF4-FFF2-40B4-BE49-F238E27FC236}">
                    <a16:creationId xmlns:a16="http://schemas.microsoft.com/office/drawing/2014/main" id="{A0A8CECE-CEE2-FF8E-5683-3154ABC1FFC7}"/>
                  </a:ext>
                </a:extLst>
              </p:cNvPr>
              <p:cNvSpPr/>
              <p:nvPr/>
            </p:nvSpPr>
            <p:spPr>
              <a:xfrm>
                <a:off x="2799449" y="8367377"/>
                <a:ext cx="42428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0" name="Rechteck 449">
                <a:extLst>
                  <a:ext uri="{FF2B5EF4-FFF2-40B4-BE49-F238E27FC236}">
                    <a16:creationId xmlns:a16="http://schemas.microsoft.com/office/drawing/2014/main" id="{A0A8CECE-CEE2-FF8E-5683-3154ABC1F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449" y="8367377"/>
                <a:ext cx="424283" cy="307777"/>
              </a:xfrm>
              <a:prstGeom prst="rect">
                <a:avLst/>
              </a:prstGeom>
              <a:blipFill>
                <a:blip r:embed="rId2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hteck 450">
                <a:extLst>
                  <a:ext uri="{FF2B5EF4-FFF2-40B4-BE49-F238E27FC236}">
                    <a16:creationId xmlns:a16="http://schemas.microsoft.com/office/drawing/2014/main" id="{C7C83857-9DE7-04C6-66D5-5B76247FB36B}"/>
                  </a:ext>
                </a:extLst>
              </p:cNvPr>
              <p:cNvSpPr/>
              <p:nvPr/>
            </p:nvSpPr>
            <p:spPr>
              <a:xfrm>
                <a:off x="2613076" y="9447827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1" name="Rechteck 450">
                <a:extLst>
                  <a:ext uri="{FF2B5EF4-FFF2-40B4-BE49-F238E27FC236}">
                    <a16:creationId xmlns:a16="http://schemas.microsoft.com/office/drawing/2014/main" id="{C7C83857-9DE7-04C6-66D5-5B76247FB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076" y="9447827"/>
                <a:ext cx="428451" cy="307777"/>
              </a:xfrm>
              <a:prstGeom prst="rect">
                <a:avLst/>
              </a:prstGeom>
              <a:blipFill>
                <a:blip r:embed="rId2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2" name="Rechteck 451">
                <a:extLst>
                  <a:ext uri="{FF2B5EF4-FFF2-40B4-BE49-F238E27FC236}">
                    <a16:creationId xmlns:a16="http://schemas.microsoft.com/office/drawing/2014/main" id="{5DA9681F-3D1B-3099-7301-CC845B70190C}"/>
                  </a:ext>
                </a:extLst>
              </p:cNvPr>
              <p:cNvSpPr/>
              <p:nvPr/>
            </p:nvSpPr>
            <p:spPr>
              <a:xfrm>
                <a:off x="1275694" y="9493121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2" name="Rechteck 451">
                <a:extLst>
                  <a:ext uri="{FF2B5EF4-FFF2-40B4-BE49-F238E27FC236}">
                    <a16:creationId xmlns:a16="http://schemas.microsoft.com/office/drawing/2014/main" id="{5DA9681F-3D1B-3099-7301-CC845B701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694" y="9493121"/>
                <a:ext cx="428451" cy="307777"/>
              </a:xfrm>
              <a:prstGeom prst="rect">
                <a:avLst/>
              </a:prstGeom>
              <a:blipFill>
                <a:blip r:embed="rId2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hteck 452">
                <a:extLst>
                  <a:ext uri="{FF2B5EF4-FFF2-40B4-BE49-F238E27FC236}">
                    <a16:creationId xmlns:a16="http://schemas.microsoft.com/office/drawing/2014/main" id="{45F8E6BF-E336-E88C-9DCC-EF929ABFBC13}"/>
                  </a:ext>
                </a:extLst>
              </p:cNvPr>
              <p:cNvSpPr/>
              <p:nvPr/>
            </p:nvSpPr>
            <p:spPr>
              <a:xfrm>
                <a:off x="1175939" y="8536186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3" name="Rechteck 452">
                <a:extLst>
                  <a:ext uri="{FF2B5EF4-FFF2-40B4-BE49-F238E27FC236}">
                    <a16:creationId xmlns:a16="http://schemas.microsoft.com/office/drawing/2014/main" id="{45F8E6BF-E336-E88C-9DCC-EF929ABFB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39" y="8536186"/>
                <a:ext cx="428451" cy="307777"/>
              </a:xfrm>
              <a:prstGeom prst="rect">
                <a:avLst/>
              </a:prstGeom>
              <a:blipFill>
                <a:blip r:embed="rId2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4" name="Rechteck 453">
                <a:extLst>
                  <a:ext uri="{FF2B5EF4-FFF2-40B4-BE49-F238E27FC236}">
                    <a16:creationId xmlns:a16="http://schemas.microsoft.com/office/drawing/2014/main" id="{2888BD40-5A91-940E-F9BD-2588D09D7A4B}"/>
                  </a:ext>
                </a:extLst>
              </p:cNvPr>
              <p:cNvSpPr/>
              <p:nvPr/>
            </p:nvSpPr>
            <p:spPr>
              <a:xfrm>
                <a:off x="2535234" y="8576209"/>
                <a:ext cx="37811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4" name="Rechteck 453">
                <a:extLst>
                  <a:ext uri="{FF2B5EF4-FFF2-40B4-BE49-F238E27FC236}">
                    <a16:creationId xmlns:a16="http://schemas.microsoft.com/office/drawing/2014/main" id="{2888BD40-5A91-940E-F9BD-2588D09D7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234" y="8576209"/>
                <a:ext cx="378117" cy="261610"/>
              </a:xfrm>
              <a:prstGeom prst="rect">
                <a:avLst/>
              </a:prstGeom>
              <a:blipFill>
                <a:blip r:embed="rId2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hteck 454">
                <a:extLst>
                  <a:ext uri="{FF2B5EF4-FFF2-40B4-BE49-F238E27FC236}">
                    <a16:creationId xmlns:a16="http://schemas.microsoft.com/office/drawing/2014/main" id="{A68ECE53-8BF7-C4C5-DC93-BCDD225AB182}"/>
                  </a:ext>
                </a:extLst>
              </p:cNvPr>
              <p:cNvSpPr/>
              <p:nvPr/>
            </p:nvSpPr>
            <p:spPr>
              <a:xfrm>
                <a:off x="2609632" y="9034570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5" name="Rechteck 454">
                <a:extLst>
                  <a:ext uri="{FF2B5EF4-FFF2-40B4-BE49-F238E27FC236}">
                    <a16:creationId xmlns:a16="http://schemas.microsoft.com/office/drawing/2014/main" id="{A68ECE53-8BF7-C4C5-DC93-BCDD225AB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632" y="9034570"/>
                <a:ext cx="381386" cy="261610"/>
              </a:xfrm>
              <a:prstGeom prst="rect">
                <a:avLst/>
              </a:prstGeom>
              <a:blipFill>
                <a:blip r:embed="rId2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6" name="Rechteck 455">
                <a:extLst>
                  <a:ext uri="{FF2B5EF4-FFF2-40B4-BE49-F238E27FC236}">
                    <a16:creationId xmlns:a16="http://schemas.microsoft.com/office/drawing/2014/main" id="{7A192775-C896-A3BE-18C7-BF87A3E48690}"/>
                  </a:ext>
                </a:extLst>
              </p:cNvPr>
              <p:cNvSpPr/>
              <p:nvPr/>
            </p:nvSpPr>
            <p:spPr>
              <a:xfrm>
                <a:off x="1762361" y="9601578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6" name="Rechteck 455">
                <a:extLst>
                  <a:ext uri="{FF2B5EF4-FFF2-40B4-BE49-F238E27FC236}">
                    <a16:creationId xmlns:a16="http://schemas.microsoft.com/office/drawing/2014/main" id="{7A192775-C896-A3BE-18C7-BF87A3E48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361" y="9601578"/>
                <a:ext cx="381386" cy="261610"/>
              </a:xfrm>
              <a:prstGeom prst="rect">
                <a:avLst/>
              </a:prstGeom>
              <a:blipFill>
                <a:blip r:embed="rId2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7" name="Rechteck 456">
                <a:extLst>
                  <a:ext uri="{FF2B5EF4-FFF2-40B4-BE49-F238E27FC236}">
                    <a16:creationId xmlns:a16="http://schemas.microsoft.com/office/drawing/2014/main" id="{3C8DCE5C-1B8F-EFA8-AE73-56305F8FAF0F}"/>
                  </a:ext>
                </a:extLst>
              </p:cNvPr>
              <p:cNvSpPr/>
              <p:nvPr/>
            </p:nvSpPr>
            <p:spPr>
              <a:xfrm>
                <a:off x="1423876" y="9079213"/>
                <a:ext cx="37709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7" name="Rechteck 456">
                <a:extLst>
                  <a:ext uri="{FF2B5EF4-FFF2-40B4-BE49-F238E27FC236}">
                    <a16:creationId xmlns:a16="http://schemas.microsoft.com/office/drawing/2014/main" id="{3C8DCE5C-1B8F-EFA8-AE73-56305F8FA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76" y="9079213"/>
                <a:ext cx="377091" cy="261610"/>
              </a:xfrm>
              <a:prstGeom prst="rect">
                <a:avLst/>
              </a:prstGeom>
              <a:blipFill>
                <a:blip r:embed="rId2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8" name="Rechteck 457">
                <a:extLst>
                  <a:ext uri="{FF2B5EF4-FFF2-40B4-BE49-F238E27FC236}">
                    <a16:creationId xmlns:a16="http://schemas.microsoft.com/office/drawing/2014/main" id="{8562CBED-43CF-3E3C-041D-B0AE3AF887E3}"/>
                  </a:ext>
                </a:extLst>
              </p:cNvPr>
              <p:cNvSpPr/>
              <p:nvPr/>
            </p:nvSpPr>
            <p:spPr>
              <a:xfrm>
                <a:off x="1861583" y="8273571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8" name="Rechteck 457">
                <a:extLst>
                  <a:ext uri="{FF2B5EF4-FFF2-40B4-BE49-F238E27FC236}">
                    <a16:creationId xmlns:a16="http://schemas.microsoft.com/office/drawing/2014/main" id="{8562CBED-43CF-3E3C-041D-B0AE3AF88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583" y="8273571"/>
                <a:ext cx="381386" cy="261610"/>
              </a:xfrm>
              <a:prstGeom prst="rect">
                <a:avLst/>
              </a:prstGeom>
              <a:blipFill>
                <a:blip r:embed="rId2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9" name="Gerader Verbinder 458">
            <a:extLst>
              <a:ext uri="{FF2B5EF4-FFF2-40B4-BE49-F238E27FC236}">
                <a16:creationId xmlns:a16="http://schemas.microsoft.com/office/drawing/2014/main" id="{E47C7993-0429-F92B-26A3-F4DF572E9E73}"/>
              </a:ext>
            </a:extLst>
          </p:cNvPr>
          <p:cNvCxnSpPr>
            <a:cxnSpLocks/>
            <a:stCxn id="576" idx="4"/>
            <a:endCxn id="578" idx="4"/>
          </p:cNvCxnSpPr>
          <p:nvPr/>
        </p:nvCxnSpPr>
        <p:spPr>
          <a:xfrm flipV="1">
            <a:off x="8847955" y="6624694"/>
            <a:ext cx="27636" cy="170993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Gerader Verbinder 459">
            <a:extLst>
              <a:ext uri="{FF2B5EF4-FFF2-40B4-BE49-F238E27FC236}">
                <a16:creationId xmlns:a16="http://schemas.microsoft.com/office/drawing/2014/main" id="{E4DA0C4C-0547-2374-0D69-A758BA9B88D4}"/>
              </a:ext>
            </a:extLst>
          </p:cNvPr>
          <p:cNvCxnSpPr>
            <a:cxnSpLocks/>
          </p:cNvCxnSpPr>
          <p:nvPr/>
        </p:nvCxnSpPr>
        <p:spPr>
          <a:xfrm flipH="1" flipV="1">
            <a:off x="8889814" y="3866335"/>
            <a:ext cx="265282" cy="643924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Gerader Verbinder 460">
            <a:extLst>
              <a:ext uri="{FF2B5EF4-FFF2-40B4-BE49-F238E27FC236}">
                <a16:creationId xmlns:a16="http://schemas.microsoft.com/office/drawing/2014/main" id="{8316AE8B-A2CA-1D9E-06AB-1B140FF0E085}"/>
              </a:ext>
            </a:extLst>
          </p:cNvPr>
          <p:cNvCxnSpPr>
            <a:cxnSpLocks/>
            <a:stCxn id="583" idx="0"/>
            <a:endCxn id="580" idx="4"/>
          </p:cNvCxnSpPr>
          <p:nvPr/>
        </p:nvCxnSpPr>
        <p:spPr>
          <a:xfrm>
            <a:off x="8706391" y="6575717"/>
            <a:ext cx="49537" cy="254847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Gerader Verbinder 461">
            <a:extLst>
              <a:ext uri="{FF2B5EF4-FFF2-40B4-BE49-F238E27FC236}">
                <a16:creationId xmlns:a16="http://schemas.microsoft.com/office/drawing/2014/main" id="{68FEB765-B9EB-B9CB-40C5-13D2ECDFFA8E}"/>
              </a:ext>
            </a:extLst>
          </p:cNvPr>
          <p:cNvCxnSpPr>
            <a:cxnSpLocks/>
            <a:stCxn id="580" idx="2"/>
            <a:endCxn id="576" idx="6"/>
          </p:cNvCxnSpPr>
          <p:nvPr/>
        </p:nvCxnSpPr>
        <p:spPr>
          <a:xfrm flipV="1">
            <a:off x="8718656" y="6757219"/>
            <a:ext cx="166570" cy="34877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Gerader Verbinder 462">
            <a:extLst>
              <a:ext uri="{FF2B5EF4-FFF2-40B4-BE49-F238E27FC236}">
                <a16:creationId xmlns:a16="http://schemas.microsoft.com/office/drawing/2014/main" id="{B11EF4DF-D968-89D5-D73A-7B475C610793}"/>
              </a:ext>
            </a:extLst>
          </p:cNvPr>
          <p:cNvCxnSpPr>
            <a:cxnSpLocks/>
            <a:stCxn id="578" idx="1"/>
            <a:endCxn id="577" idx="6"/>
          </p:cNvCxnSpPr>
          <p:nvPr/>
        </p:nvCxnSpPr>
        <p:spPr>
          <a:xfrm flipH="1" flipV="1">
            <a:off x="8810683" y="6525064"/>
            <a:ext cx="38553" cy="3396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Gerader Verbinder 463">
            <a:extLst>
              <a:ext uri="{FF2B5EF4-FFF2-40B4-BE49-F238E27FC236}">
                <a16:creationId xmlns:a16="http://schemas.microsoft.com/office/drawing/2014/main" id="{1563163C-459F-C771-D2FB-24CF342F5E8A}"/>
              </a:ext>
            </a:extLst>
          </p:cNvPr>
          <p:cNvCxnSpPr>
            <a:cxnSpLocks/>
            <a:stCxn id="577" idx="3"/>
            <a:endCxn id="583" idx="4"/>
          </p:cNvCxnSpPr>
          <p:nvPr/>
        </p:nvCxnSpPr>
        <p:spPr>
          <a:xfrm flipH="1">
            <a:off x="8706391" y="6552265"/>
            <a:ext cx="40666" cy="100389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5" name="Gruppieren 464">
            <a:extLst>
              <a:ext uri="{FF2B5EF4-FFF2-40B4-BE49-F238E27FC236}">
                <a16:creationId xmlns:a16="http://schemas.microsoft.com/office/drawing/2014/main" id="{2F678425-37BB-23AF-60EA-E48735E0F4BF}"/>
              </a:ext>
            </a:extLst>
          </p:cNvPr>
          <p:cNvGrpSpPr/>
          <p:nvPr/>
        </p:nvGrpSpPr>
        <p:grpSpPr>
          <a:xfrm>
            <a:off x="7034330" y="3013832"/>
            <a:ext cx="2144668" cy="2001986"/>
            <a:chOff x="1530602" y="773120"/>
            <a:chExt cx="2144668" cy="2001986"/>
          </a:xfrm>
        </p:grpSpPr>
        <p:grpSp>
          <p:nvGrpSpPr>
            <p:cNvPr id="466" name="Gruppieren 465">
              <a:extLst>
                <a:ext uri="{FF2B5EF4-FFF2-40B4-BE49-F238E27FC236}">
                  <a16:creationId xmlns:a16="http://schemas.microsoft.com/office/drawing/2014/main" id="{8EF9E913-183A-76DB-2AFA-A717A5F32045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469" name="Gerade Verbindung mit Pfeil 468">
                <a:extLst>
                  <a:ext uri="{FF2B5EF4-FFF2-40B4-BE49-F238E27FC236}">
                    <a16:creationId xmlns:a16="http://schemas.microsoft.com/office/drawing/2014/main" id="{79A60918-5506-DDC4-220B-77997BF674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Gerade Verbindung mit Pfeil 469">
                <a:extLst>
                  <a:ext uri="{FF2B5EF4-FFF2-40B4-BE49-F238E27FC236}">
                    <a16:creationId xmlns:a16="http://schemas.microsoft.com/office/drawing/2014/main" id="{48E2D1D6-65E5-B168-2884-145837F3977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7" name="Textfeld 466">
              <a:extLst>
                <a:ext uri="{FF2B5EF4-FFF2-40B4-BE49-F238E27FC236}">
                  <a16:creationId xmlns:a16="http://schemas.microsoft.com/office/drawing/2014/main" id="{AACDAA00-BF2E-0A88-9EF0-1D4239E8DDBB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1</a:t>
              </a:r>
            </a:p>
          </p:txBody>
        </p:sp>
        <p:sp>
          <p:nvSpPr>
            <p:cNvPr id="468" name="Textfeld 467">
              <a:extLst>
                <a:ext uri="{FF2B5EF4-FFF2-40B4-BE49-F238E27FC236}">
                  <a16:creationId xmlns:a16="http://schemas.microsoft.com/office/drawing/2014/main" id="{21E985D2-0158-C894-1C6E-D1DD4C425E8D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4</a:t>
              </a:r>
            </a:p>
          </p:txBody>
        </p:sp>
      </p:grpSp>
      <p:sp>
        <p:nvSpPr>
          <p:cNvPr id="471" name="Ellipse 470">
            <a:extLst>
              <a:ext uri="{FF2B5EF4-FFF2-40B4-BE49-F238E27FC236}">
                <a16:creationId xmlns:a16="http://schemas.microsoft.com/office/drawing/2014/main" id="{138E1A64-DF44-C303-F858-7072475DDEA0}"/>
              </a:ext>
            </a:extLst>
          </p:cNvPr>
          <p:cNvSpPr/>
          <p:nvPr/>
        </p:nvSpPr>
        <p:spPr>
          <a:xfrm>
            <a:off x="8038045" y="369187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2" name="Ellipse 471">
            <a:extLst>
              <a:ext uri="{FF2B5EF4-FFF2-40B4-BE49-F238E27FC236}">
                <a16:creationId xmlns:a16="http://schemas.microsoft.com/office/drawing/2014/main" id="{F41DF0B6-1894-5BFA-D5F6-0F6C79229A0A}"/>
              </a:ext>
            </a:extLst>
          </p:cNvPr>
          <p:cNvSpPr/>
          <p:nvPr/>
        </p:nvSpPr>
        <p:spPr>
          <a:xfrm>
            <a:off x="8212682" y="361003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3" name="Ellipse 472">
            <a:extLst>
              <a:ext uri="{FF2B5EF4-FFF2-40B4-BE49-F238E27FC236}">
                <a16:creationId xmlns:a16="http://schemas.microsoft.com/office/drawing/2014/main" id="{E9E1752D-DCCD-6D58-05D6-3EB740A78717}"/>
              </a:ext>
            </a:extLst>
          </p:cNvPr>
          <p:cNvSpPr/>
          <p:nvPr/>
        </p:nvSpPr>
        <p:spPr>
          <a:xfrm>
            <a:off x="8256719" y="377660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4" name="Ellipse 473">
            <a:extLst>
              <a:ext uri="{FF2B5EF4-FFF2-40B4-BE49-F238E27FC236}">
                <a16:creationId xmlns:a16="http://schemas.microsoft.com/office/drawing/2014/main" id="{63C33B4B-524A-B15F-A851-8F093F6DD71E}"/>
              </a:ext>
            </a:extLst>
          </p:cNvPr>
          <p:cNvSpPr/>
          <p:nvPr/>
        </p:nvSpPr>
        <p:spPr>
          <a:xfrm>
            <a:off x="8162710" y="381452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5" name="Ellipse 474">
            <a:extLst>
              <a:ext uri="{FF2B5EF4-FFF2-40B4-BE49-F238E27FC236}">
                <a16:creationId xmlns:a16="http://schemas.microsoft.com/office/drawing/2014/main" id="{9DACD79F-442E-F9DC-7EEB-9EB930034198}"/>
              </a:ext>
            </a:extLst>
          </p:cNvPr>
          <p:cNvSpPr/>
          <p:nvPr/>
        </p:nvSpPr>
        <p:spPr>
          <a:xfrm>
            <a:off x="7994850" y="377605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6" name="Ellipse 475">
            <a:extLst>
              <a:ext uri="{FF2B5EF4-FFF2-40B4-BE49-F238E27FC236}">
                <a16:creationId xmlns:a16="http://schemas.microsoft.com/office/drawing/2014/main" id="{FA0D101F-9030-68FC-E906-1579C7ED8070}"/>
              </a:ext>
            </a:extLst>
          </p:cNvPr>
          <p:cNvSpPr/>
          <p:nvPr/>
        </p:nvSpPr>
        <p:spPr>
          <a:xfrm>
            <a:off x="8170716" y="371825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7" name="Ellipse 476">
            <a:extLst>
              <a:ext uri="{FF2B5EF4-FFF2-40B4-BE49-F238E27FC236}">
                <a16:creationId xmlns:a16="http://schemas.microsoft.com/office/drawing/2014/main" id="{A9EC342E-ACA8-81B4-48E8-10E4AB4AB1C2}"/>
              </a:ext>
            </a:extLst>
          </p:cNvPr>
          <p:cNvSpPr/>
          <p:nvPr/>
        </p:nvSpPr>
        <p:spPr>
          <a:xfrm>
            <a:off x="7815669" y="421265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8" name="Ellipse 477">
            <a:extLst>
              <a:ext uri="{FF2B5EF4-FFF2-40B4-BE49-F238E27FC236}">
                <a16:creationId xmlns:a16="http://schemas.microsoft.com/office/drawing/2014/main" id="{0E268C90-FA4F-B3FF-78E3-4015E087CA8C}"/>
              </a:ext>
            </a:extLst>
          </p:cNvPr>
          <p:cNvSpPr/>
          <p:nvPr/>
        </p:nvSpPr>
        <p:spPr>
          <a:xfrm>
            <a:off x="8122953" y="396879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9" name="Ellipse 478">
            <a:extLst>
              <a:ext uri="{FF2B5EF4-FFF2-40B4-BE49-F238E27FC236}">
                <a16:creationId xmlns:a16="http://schemas.microsoft.com/office/drawing/2014/main" id="{8B65FF49-E90F-E7FB-7A0A-111AD4BFBD90}"/>
              </a:ext>
            </a:extLst>
          </p:cNvPr>
          <p:cNvSpPr/>
          <p:nvPr/>
        </p:nvSpPr>
        <p:spPr>
          <a:xfrm>
            <a:off x="8162710" y="348855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0" name="Ellipse 479">
            <a:extLst>
              <a:ext uri="{FF2B5EF4-FFF2-40B4-BE49-F238E27FC236}">
                <a16:creationId xmlns:a16="http://schemas.microsoft.com/office/drawing/2014/main" id="{6FD3F11C-F541-7E48-F7A4-E82BB8CCCE7C}"/>
              </a:ext>
            </a:extLst>
          </p:cNvPr>
          <p:cNvSpPr/>
          <p:nvPr/>
        </p:nvSpPr>
        <p:spPr>
          <a:xfrm>
            <a:off x="8315110" y="364095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1" name="Ellipse 480">
            <a:extLst>
              <a:ext uri="{FF2B5EF4-FFF2-40B4-BE49-F238E27FC236}">
                <a16:creationId xmlns:a16="http://schemas.microsoft.com/office/drawing/2014/main" id="{CFA40702-348D-CEA0-18E8-DBEE6C380D43}"/>
              </a:ext>
            </a:extLst>
          </p:cNvPr>
          <p:cNvSpPr/>
          <p:nvPr/>
        </p:nvSpPr>
        <p:spPr>
          <a:xfrm>
            <a:off x="8207664" y="391924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2" name="Ellipse 481">
            <a:extLst>
              <a:ext uri="{FF2B5EF4-FFF2-40B4-BE49-F238E27FC236}">
                <a16:creationId xmlns:a16="http://schemas.microsoft.com/office/drawing/2014/main" id="{7540D4B6-414C-BA49-C090-DC99D6E54DAC}"/>
              </a:ext>
            </a:extLst>
          </p:cNvPr>
          <p:cNvSpPr/>
          <p:nvPr/>
        </p:nvSpPr>
        <p:spPr>
          <a:xfrm>
            <a:off x="8287225" y="391925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3" name="Ellipse 482">
            <a:extLst>
              <a:ext uri="{FF2B5EF4-FFF2-40B4-BE49-F238E27FC236}">
                <a16:creationId xmlns:a16="http://schemas.microsoft.com/office/drawing/2014/main" id="{66CEAC14-DD62-82DB-9335-09255A95F43B}"/>
              </a:ext>
            </a:extLst>
          </p:cNvPr>
          <p:cNvSpPr/>
          <p:nvPr/>
        </p:nvSpPr>
        <p:spPr>
          <a:xfrm>
            <a:off x="7880536" y="369050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4" name="Ellipse 483">
            <a:extLst>
              <a:ext uri="{FF2B5EF4-FFF2-40B4-BE49-F238E27FC236}">
                <a16:creationId xmlns:a16="http://schemas.microsoft.com/office/drawing/2014/main" id="{2332B5D3-CB3C-137C-D34E-7D10062F8717}"/>
              </a:ext>
            </a:extLst>
          </p:cNvPr>
          <p:cNvSpPr/>
          <p:nvPr/>
        </p:nvSpPr>
        <p:spPr>
          <a:xfrm>
            <a:off x="7569842" y="407395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5" name="Ellipse 484">
            <a:extLst>
              <a:ext uri="{FF2B5EF4-FFF2-40B4-BE49-F238E27FC236}">
                <a16:creationId xmlns:a16="http://schemas.microsoft.com/office/drawing/2014/main" id="{2F294103-5E2C-DB15-3875-15E7F10C1F27}"/>
              </a:ext>
            </a:extLst>
          </p:cNvPr>
          <p:cNvSpPr/>
          <p:nvPr/>
        </p:nvSpPr>
        <p:spPr>
          <a:xfrm>
            <a:off x="8426234" y="378985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6" name="Ellipse 485">
            <a:extLst>
              <a:ext uri="{FF2B5EF4-FFF2-40B4-BE49-F238E27FC236}">
                <a16:creationId xmlns:a16="http://schemas.microsoft.com/office/drawing/2014/main" id="{2C808F43-2B7C-98FB-2760-05E2B853B959}"/>
              </a:ext>
            </a:extLst>
          </p:cNvPr>
          <p:cNvSpPr/>
          <p:nvPr/>
        </p:nvSpPr>
        <p:spPr>
          <a:xfrm>
            <a:off x="8274479" y="404232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7" name="Ellipse 486">
            <a:extLst>
              <a:ext uri="{FF2B5EF4-FFF2-40B4-BE49-F238E27FC236}">
                <a16:creationId xmlns:a16="http://schemas.microsoft.com/office/drawing/2014/main" id="{3B32C660-3CEC-34C9-E31E-4CB350449702}"/>
              </a:ext>
            </a:extLst>
          </p:cNvPr>
          <p:cNvSpPr/>
          <p:nvPr/>
        </p:nvSpPr>
        <p:spPr>
          <a:xfrm>
            <a:off x="8290584" y="353027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8" name="Ellipse 487">
            <a:extLst>
              <a:ext uri="{FF2B5EF4-FFF2-40B4-BE49-F238E27FC236}">
                <a16:creationId xmlns:a16="http://schemas.microsoft.com/office/drawing/2014/main" id="{DAB094FB-F9D9-A16E-5ECB-5E291D8FF2C9}"/>
              </a:ext>
            </a:extLst>
          </p:cNvPr>
          <p:cNvSpPr/>
          <p:nvPr/>
        </p:nvSpPr>
        <p:spPr>
          <a:xfrm>
            <a:off x="8003545" y="391924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9" name="Ellipse 488">
            <a:extLst>
              <a:ext uri="{FF2B5EF4-FFF2-40B4-BE49-F238E27FC236}">
                <a16:creationId xmlns:a16="http://schemas.microsoft.com/office/drawing/2014/main" id="{132F871D-2B89-2170-0D38-0321D42E2945}"/>
              </a:ext>
            </a:extLst>
          </p:cNvPr>
          <p:cNvSpPr/>
          <p:nvPr/>
        </p:nvSpPr>
        <p:spPr>
          <a:xfrm>
            <a:off x="8197496" y="424810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0" name="Ellipse 489">
            <a:extLst>
              <a:ext uri="{FF2B5EF4-FFF2-40B4-BE49-F238E27FC236}">
                <a16:creationId xmlns:a16="http://schemas.microsoft.com/office/drawing/2014/main" id="{00A26F74-C9D1-7935-41C0-49A2333EF10D}"/>
              </a:ext>
            </a:extLst>
          </p:cNvPr>
          <p:cNvSpPr/>
          <p:nvPr/>
        </p:nvSpPr>
        <p:spPr>
          <a:xfrm>
            <a:off x="7705490" y="427941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1" name="Ellipse 490">
            <a:extLst>
              <a:ext uri="{FF2B5EF4-FFF2-40B4-BE49-F238E27FC236}">
                <a16:creationId xmlns:a16="http://schemas.microsoft.com/office/drawing/2014/main" id="{2287DF15-73BC-88C8-8429-66475AEC830A}"/>
              </a:ext>
            </a:extLst>
          </p:cNvPr>
          <p:cNvSpPr/>
          <p:nvPr/>
        </p:nvSpPr>
        <p:spPr>
          <a:xfrm>
            <a:off x="8016786" y="406524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2" name="Ellipse 491">
            <a:extLst>
              <a:ext uri="{FF2B5EF4-FFF2-40B4-BE49-F238E27FC236}">
                <a16:creationId xmlns:a16="http://schemas.microsoft.com/office/drawing/2014/main" id="{B911C6B0-BB8E-FE81-CCF2-744A511CB580}"/>
              </a:ext>
            </a:extLst>
          </p:cNvPr>
          <p:cNvSpPr/>
          <p:nvPr/>
        </p:nvSpPr>
        <p:spPr>
          <a:xfrm>
            <a:off x="7737541" y="451025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3" name="Ellipse 492">
            <a:extLst>
              <a:ext uri="{FF2B5EF4-FFF2-40B4-BE49-F238E27FC236}">
                <a16:creationId xmlns:a16="http://schemas.microsoft.com/office/drawing/2014/main" id="{EFFCB6B6-4FD4-BFD3-6CC9-96DB34DC6BA1}"/>
              </a:ext>
            </a:extLst>
          </p:cNvPr>
          <p:cNvSpPr/>
          <p:nvPr/>
        </p:nvSpPr>
        <p:spPr>
          <a:xfrm>
            <a:off x="8330925" y="383814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4" name="Ellipse 493">
            <a:extLst>
              <a:ext uri="{FF2B5EF4-FFF2-40B4-BE49-F238E27FC236}">
                <a16:creationId xmlns:a16="http://schemas.microsoft.com/office/drawing/2014/main" id="{E726C748-48FE-C69D-3C1F-CB5DE53EF73A}"/>
              </a:ext>
            </a:extLst>
          </p:cNvPr>
          <p:cNvSpPr/>
          <p:nvPr/>
        </p:nvSpPr>
        <p:spPr>
          <a:xfrm>
            <a:off x="8082783" y="376120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5" name="Ellipse 494">
            <a:extLst>
              <a:ext uri="{FF2B5EF4-FFF2-40B4-BE49-F238E27FC236}">
                <a16:creationId xmlns:a16="http://schemas.microsoft.com/office/drawing/2014/main" id="{87A14290-7D79-475A-6550-283E64BF3D4F}"/>
              </a:ext>
            </a:extLst>
          </p:cNvPr>
          <p:cNvSpPr/>
          <p:nvPr/>
        </p:nvSpPr>
        <p:spPr>
          <a:xfrm>
            <a:off x="8123308" y="358034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6" name="Ellipse 495">
            <a:extLst>
              <a:ext uri="{FF2B5EF4-FFF2-40B4-BE49-F238E27FC236}">
                <a16:creationId xmlns:a16="http://schemas.microsoft.com/office/drawing/2014/main" id="{82B7AF93-DE15-7328-395E-2ABE5E27DAB5}"/>
              </a:ext>
            </a:extLst>
          </p:cNvPr>
          <p:cNvSpPr/>
          <p:nvPr/>
        </p:nvSpPr>
        <p:spPr>
          <a:xfrm>
            <a:off x="7586237" y="442134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7" name="Ellipse 496">
            <a:extLst>
              <a:ext uri="{FF2B5EF4-FFF2-40B4-BE49-F238E27FC236}">
                <a16:creationId xmlns:a16="http://schemas.microsoft.com/office/drawing/2014/main" id="{71C4D1EB-653A-5E3A-103A-11B1493AFED8}"/>
              </a:ext>
            </a:extLst>
          </p:cNvPr>
          <p:cNvSpPr/>
          <p:nvPr/>
        </p:nvSpPr>
        <p:spPr>
          <a:xfrm>
            <a:off x="7947302" y="426599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8" name="Ellipse 497">
            <a:extLst>
              <a:ext uri="{FF2B5EF4-FFF2-40B4-BE49-F238E27FC236}">
                <a16:creationId xmlns:a16="http://schemas.microsoft.com/office/drawing/2014/main" id="{7CDD738C-091F-FB1C-F90D-8FE3CE482213}"/>
              </a:ext>
            </a:extLst>
          </p:cNvPr>
          <p:cNvSpPr/>
          <p:nvPr/>
        </p:nvSpPr>
        <p:spPr>
          <a:xfrm>
            <a:off x="7576635" y="417193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9" name="Ellipse 498">
            <a:extLst>
              <a:ext uri="{FF2B5EF4-FFF2-40B4-BE49-F238E27FC236}">
                <a16:creationId xmlns:a16="http://schemas.microsoft.com/office/drawing/2014/main" id="{7C52C8F6-AE14-B8FD-6CE6-9A8B4E0052E4}"/>
              </a:ext>
            </a:extLst>
          </p:cNvPr>
          <p:cNvSpPr/>
          <p:nvPr/>
        </p:nvSpPr>
        <p:spPr>
          <a:xfrm>
            <a:off x="7929002" y="412000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0" name="Ellipse 499">
            <a:extLst>
              <a:ext uri="{FF2B5EF4-FFF2-40B4-BE49-F238E27FC236}">
                <a16:creationId xmlns:a16="http://schemas.microsoft.com/office/drawing/2014/main" id="{0A622D77-B12F-E437-B446-D3070C83A39F}"/>
              </a:ext>
            </a:extLst>
          </p:cNvPr>
          <p:cNvSpPr/>
          <p:nvPr/>
        </p:nvSpPr>
        <p:spPr>
          <a:xfrm>
            <a:off x="7852940" y="454506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1" name="Ellipse 500">
            <a:extLst>
              <a:ext uri="{FF2B5EF4-FFF2-40B4-BE49-F238E27FC236}">
                <a16:creationId xmlns:a16="http://schemas.microsoft.com/office/drawing/2014/main" id="{702DB281-BED7-505B-E04F-76CA3CC8C0BC}"/>
              </a:ext>
            </a:extLst>
          </p:cNvPr>
          <p:cNvSpPr/>
          <p:nvPr/>
        </p:nvSpPr>
        <p:spPr>
          <a:xfrm>
            <a:off x="7636791" y="448950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2" name="Ellipse 501">
            <a:extLst>
              <a:ext uri="{FF2B5EF4-FFF2-40B4-BE49-F238E27FC236}">
                <a16:creationId xmlns:a16="http://schemas.microsoft.com/office/drawing/2014/main" id="{FADAD4DC-A3A9-31EA-0393-C3A11F5D4D51}"/>
              </a:ext>
            </a:extLst>
          </p:cNvPr>
          <p:cNvSpPr/>
          <p:nvPr/>
        </p:nvSpPr>
        <p:spPr>
          <a:xfrm>
            <a:off x="8024125" y="417628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3" name="Ellipse 502">
            <a:extLst>
              <a:ext uri="{FF2B5EF4-FFF2-40B4-BE49-F238E27FC236}">
                <a16:creationId xmlns:a16="http://schemas.microsoft.com/office/drawing/2014/main" id="{658DFDD4-7A75-D4DA-00A7-5B8BB1A40F9E}"/>
              </a:ext>
            </a:extLst>
          </p:cNvPr>
          <p:cNvSpPr/>
          <p:nvPr/>
        </p:nvSpPr>
        <p:spPr>
          <a:xfrm>
            <a:off x="7994849" y="455183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4" name="Ellipse 503">
            <a:extLst>
              <a:ext uri="{FF2B5EF4-FFF2-40B4-BE49-F238E27FC236}">
                <a16:creationId xmlns:a16="http://schemas.microsoft.com/office/drawing/2014/main" id="{10D536C5-16DA-B85A-0AE1-340578BFA216}"/>
              </a:ext>
            </a:extLst>
          </p:cNvPr>
          <p:cNvSpPr/>
          <p:nvPr/>
        </p:nvSpPr>
        <p:spPr>
          <a:xfrm>
            <a:off x="7855556" y="412119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5" name="Ellipse 504">
            <a:extLst>
              <a:ext uri="{FF2B5EF4-FFF2-40B4-BE49-F238E27FC236}">
                <a16:creationId xmlns:a16="http://schemas.microsoft.com/office/drawing/2014/main" id="{9C234A9B-6FE5-8CB8-67D1-77A6E426767A}"/>
              </a:ext>
            </a:extLst>
          </p:cNvPr>
          <p:cNvSpPr/>
          <p:nvPr/>
        </p:nvSpPr>
        <p:spPr>
          <a:xfrm>
            <a:off x="7505912" y="388416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6" name="Ellipse 505">
            <a:extLst>
              <a:ext uri="{FF2B5EF4-FFF2-40B4-BE49-F238E27FC236}">
                <a16:creationId xmlns:a16="http://schemas.microsoft.com/office/drawing/2014/main" id="{6505B0B3-F247-23A3-54A9-DB861EAC5DA4}"/>
              </a:ext>
            </a:extLst>
          </p:cNvPr>
          <p:cNvSpPr/>
          <p:nvPr/>
        </p:nvSpPr>
        <p:spPr>
          <a:xfrm>
            <a:off x="7494992" y="404206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7" name="Ellipse 506">
            <a:extLst>
              <a:ext uri="{FF2B5EF4-FFF2-40B4-BE49-F238E27FC236}">
                <a16:creationId xmlns:a16="http://schemas.microsoft.com/office/drawing/2014/main" id="{A25B8C95-49B1-B259-74BF-30CF03E43074}"/>
              </a:ext>
            </a:extLst>
          </p:cNvPr>
          <p:cNvSpPr/>
          <p:nvPr/>
        </p:nvSpPr>
        <p:spPr>
          <a:xfrm>
            <a:off x="7642945" y="400942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8" name="Ellipse 507">
            <a:extLst>
              <a:ext uri="{FF2B5EF4-FFF2-40B4-BE49-F238E27FC236}">
                <a16:creationId xmlns:a16="http://schemas.microsoft.com/office/drawing/2014/main" id="{45E6FBFB-366F-9D06-0CD5-9033F6DF968A}"/>
              </a:ext>
            </a:extLst>
          </p:cNvPr>
          <p:cNvSpPr/>
          <p:nvPr/>
        </p:nvSpPr>
        <p:spPr>
          <a:xfrm>
            <a:off x="7578014" y="458443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9" name="Ellipse 508">
            <a:extLst>
              <a:ext uri="{FF2B5EF4-FFF2-40B4-BE49-F238E27FC236}">
                <a16:creationId xmlns:a16="http://schemas.microsoft.com/office/drawing/2014/main" id="{9872943C-BF4E-21F5-5909-C40D413C6BAF}"/>
              </a:ext>
            </a:extLst>
          </p:cNvPr>
          <p:cNvSpPr/>
          <p:nvPr/>
        </p:nvSpPr>
        <p:spPr>
          <a:xfrm>
            <a:off x="8601254" y="3817489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0" name="Ellipse 509">
            <a:extLst>
              <a:ext uri="{FF2B5EF4-FFF2-40B4-BE49-F238E27FC236}">
                <a16:creationId xmlns:a16="http://schemas.microsoft.com/office/drawing/2014/main" id="{379DF608-4BD6-BD2A-6D17-8898A99326EF}"/>
              </a:ext>
            </a:extLst>
          </p:cNvPr>
          <p:cNvSpPr/>
          <p:nvPr/>
        </p:nvSpPr>
        <p:spPr>
          <a:xfrm>
            <a:off x="7414525" y="394644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1" name="Ellipse 510">
            <a:extLst>
              <a:ext uri="{FF2B5EF4-FFF2-40B4-BE49-F238E27FC236}">
                <a16:creationId xmlns:a16="http://schemas.microsoft.com/office/drawing/2014/main" id="{ADF598E7-604E-D4FA-3F44-3432BD7750A0}"/>
              </a:ext>
            </a:extLst>
          </p:cNvPr>
          <p:cNvSpPr/>
          <p:nvPr/>
        </p:nvSpPr>
        <p:spPr>
          <a:xfrm>
            <a:off x="7689361" y="415184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2" name="Ellipse 511">
            <a:extLst>
              <a:ext uri="{FF2B5EF4-FFF2-40B4-BE49-F238E27FC236}">
                <a16:creationId xmlns:a16="http://schemas.microsoft.com/office/drawing/2014/main" id="{FA5BD7EC-3FF1-5B1B-24A1-083779A53B01}"/>
              </a:ext>
            </a:extLst>
          </p:cNvPr>
          <p:cNvSpPr/>
          <p:nvPr/>
        </p:nvSpPr>
        <p:spPr>
          <a:xfrm>
            <a:off x="8804759" y="4502510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3" name="Ellipse 512">
            <a:extLst>
              <a:ext uri="{FF2B5EF4-FFF2-40B4-BE49-F238E27FC236}">
                <a16:creationId xmlns:a16="http://schemas.microsoft.com/office/drawing/2014/main" id="{26F42EB8-12C4-7E5B-E4AA-0FF09471D8B2}"/>
              </a:ext>
            </a:extLst>
          </p:cNvPr>
          <p:cNvSpPr/>
          <p:nvPr/>
        </p:nvSpPr>
        <p:spPr>
          <a:xfrm>
            <a:off x="8730216" y="4270355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4" name="Ellipse 513">
            <a:extLst>
              <a:ext uri="{FF2B5EF4-FFF2-40B4-BE49-F238E27FC236}">
                <a16:creationId xmlns:a16="http://schemas.microsoft.com/office/drawing/2014/main" id="{1F495610-6D78-A29F-3379-A209D41E86BC}"/>
              </a:ext>
            </a:extLst>
          </p:cNvPr>
          <p:cNvSpPr/>
          <p:nvPr/>
        </p:nvSpPr>
        <p:spPr>
          <a:xfrm>
            <a:off x="8832395" y="4331517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5" name="Ellipse 514">
            <a:extLst>
              <a:ext uri="{FF2B5EF4-FFF2-40B4-BE49-F238E27FC236}">
                <a16:creationId xmlns:a16="http://schemas.microsoft.com/office/drawing/2014/main" id="{6B15742C-C50B-73FC-A424-654255764A29}"/>
              </a:ext>
            </a:extLst>
          </p:cNvPr>
          <p:cNvSpPr/>
          <p:nvPr/>
        </p:nvSpPr>
        <p:spPr>
          <a:xfrm>
            <a:off x="8757400" y="4407407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6" name="Ellipse 515">
            <a:extLst>
              <a:ext uri="{FF2B5EF4-FFF2-40B4-BE49-F238E27FC236}">
                <a16:creationId xmlns:a16="http://schemas.microsoft.com/office/drawing/2014/main" id="{794E5129-544C-1BB0-DD3F-B1CB3B8E2E79}"/>
              </a:ext>
            </a:extLst>
          </p:cNvPr>
          <p:cNvSpPr/>
          <p:nvPr/>
        </p:nvSpPr>
        <p:spPr>
          <a:xfrm>
            <a:off x="8712732" y="4537387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7" name="Ellipse 516">
            <a:extLst>
              <a:ext uri="{FF2B5EF4-FFF2-40B4-BE49-F238E27FC236}">
                <a16:creationId xmlns:a16="http://schemas.microsoft.com/office/drawing/2014/main" id="{C48EAE8A-3CC7-ACBB-C33A-B01A6C3058A3}"/>
              </a:ext>
            </a:extLst>
          </p:cNvPr>
          <p:cNvSpPr/>
          <p:nvPr/>
        </p:nvSpPr>
        <p:spPr>
          <a:xfrm>
            <a:off x="8098606" y="429464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8" name="Ellipse 517">
            <a:extLst>
              <a:ext uri="{FF2B5EF4-FFF2-40B4-BE49-F238E27FC236}">
                <a16:creationId xmlns:a16="http://schemas.microsoft.com/office/drawing/2014/main" id="{39DA20A7-0A6A-DC77-B00F-718F9EFFA073}"/>
              </a:ext>
            </a:extLst>
          </p:cNvPr>
          <p:cNvSpPr/>
          <p:nvPr/>
        </p:nvSpPr>
        <p:spPr>
          <a:xfrm>
            <a:off x="8593879" y="400726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9" name="Ellipse 518">
            <a:extLst>
              <a:ext uri="{FF2B5EF4-FFF2-40B4-BE49-F238E27FC236}">
                <a16:creationId xmlns:a16="http://schemas.microsoft.com/office/drawing/2014/main" id="{894FBCB5-DFD5-A63A-91C6-4314776D1597}"/>
              </a:ext>
            </a:extLst>
          </p:cNvPr>
          <p:cNvSpPr/>
          <p:nvPr/>
        </p:nvSpPr>
        <p:spPr>
          <a:xfrm>
            <a:off x="8663195" y="4359477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0" name="Ellipse 519">
            <a:extLst>
              <a:ext uri="{FF2B5EF4-FFF2-40B4-BE49-F238E27FC236}">
                <a16:creationId xmlns:a16="http://schemas.microsoft.com/office/drawing/2014/main" id="{07694F8C-3C6B-978A-78BE-B92C7E95B2B1}"/>
              </a:ext>
            </a:extLst>
          </p:cNvPr>
          <p:cNvSpPr/>
          <p:nvPr/>
        </p:nvSpPr>
        <p:spPr>
          <a:xfrm>
            <a:off x="8652914" y="408235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1" name="Ellipse 520">
            <a:extLst>
              <a:ext uri="{FF2B5EF4-FFF2-40B4-BE49-F238E27FC236}">
                <a16:creationId xmlns:a16="http://schemas.microsoft.com/office/drawing/2014/main" id="{ADB0130E-661B-0276-1CA7-B7F67F71205D}"/>
              </a:ext>
            </a:extLst>
          </p:cNvPr>
          <p:cNvSpPr/>
          <p:nvPr/>
        </p:nvSpPr>
        <p:spPr>
          <a:xfrm>
            <a:off x="8337352" y="373605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2" name="Ellipse 521">
            <a:extLst>
              <a:ext uri="{FF2B5EF4-FFF2-40B4-BE49-F238E27FC236}">
                <a16:creationId xmlns:a16="http://schemas.microsoft.com/office/drawing/2014/main" id="{AB8AD3C0-6491-5899-AED2-2B80AD4F9D01}"/>
              </a:ext>
            </a:extLst>
          </p:cNvPr>
          <p:cNvSpPr/>
          <p:nvPr/>
        </p:nvSpPr>
        <p:spPr>
          <a:xfrm>
            <a:off x="7976912" y="363464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3" name="Ellipse 522">
            <a:extLst>
              <a:ext uri="{FF2B5EF4-FFF2-40B4-BE49-F238E27FC236}">
                <a16:creationId xmlns:a16="http://schemas.microsoft.com/office/drawing/2014/main" id="{C3B07006-0EFC-E3B4-2681-5316FB0521DF}"/>
              </a:ext>
            </a:extLst>
          </p:cNvPr>
          <p:cNvSpPr/>
          <p:nvPr/>
        </p:nvSpPr>
        <p:spPr>
          <a:xfrm>
            <a:off x="8103589" y="388056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4" name="Ellipse 523">
            <a:extLst>
              <a:ext uri="{FF2B5EF4-FFF2-40B4-BE49-F238E27FC236}">
                <a16:creationId xmlns:a16="http://schemas.microsoft.com/office/drawing/2014/main" id="{BF4DE36D-057B-69E6-74A0-B683E8A4248E}"/>
              </a:ext>
            </a:extLst>
          </p:cNvPr>
          <p:cNvSpPr/>
          <p:nvPr/>
        </p:nvSpPr>
        <p:spPr>
          <a:xfrm>
            <a:off x="8664253" y="391428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5" name="Rechteck 524">
            <a:extLst>
              <a:ext uri="{FF2B5EF4-FFF2-40B4-BE49-F238E27FC236}">
                <a16:creationId xmlns:a16="http://schemas.microsoft.com/office/drawing/2014/main" id="{A7F35DAA-C097-4CA0-13B5-8CB392503F27}"/>
              </a:ext>
            </a:extLst>
          </p:cNvPr>
          <p:cNvSpPr/>
          <p:nvPr/>
        </p:nvSpPr>
        <p:spPr>
          <a:xfrm>
            <a:off x="7099766" y="2687741"/>
            <a:ext cx="8792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hierarchy</a:t>
            </a:r>
            <a:r>
              <a:rPr lang="de-DE" sz="12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526" name="Ellipse 525">
            <a:extLst>
              <a:ext uri="{FF2B5EF4-FFF2-40B4-BE49-F238E27FC236}">
                <a16:creationId xmlns:a16="http://schemas.microsoft.com/office/drawing/2014/main" id="{BCF92FE8-7431-F477-7FB0-261B1260C11F}"/>
              </a:ext>
            </a:extLst>
          </p:cNvPr>
          <p:cNvSpPr/>
          <p:nvPr/>
        </p:nvSpPr>
        <p:spPr>
          <a:xfrm>
            <a:off x="7830566" y="335999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7" name="Ellipse 526">
            <a:extLst>
              <a:ext uri="{FF2B5EF4-FFF2-40B4-BE49-F238E27FC236}">
                <a16:creationId xmlns:a16="http://schemas.microsoft.com/office/drawing/2014/main" id="{0765F167-4463-9457-2D73-7C230BB80497}"/>
              </a:ext>
            </a:extLst>
          </p:cNvPr>
          <p:cNvSpPr/>
          <p:nvPr/>
        </p:nvSpPr>
        <p:spPr>
          <a:xfrm>
            <a:off x="7530480" y="347510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28" name="Ellipse 527">
            <a:extLst>
              <a:ext uri="{FF2B5EF4-FFF2-40B4-BE49-F238E27FC236}">
                <a16:creationId xmlns:a16="http://schemas.microsoft.com/office/drawing/2014/main" id="{0B0AA1CF-2ADF-B5AC-F6CC-74E83D3A39AF}"/>
              </a:ext>
            </a:extLst>
          </p:cNvPr>
          <p:cNvSpPr/>
          <p:nvPr/>
        </p:nvSpPr>
        <p:spPr>
          <a:xfrm>
            <a:off x="7952685" y="326403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9" name="Ellipse 528">
            <a:extLst>
              <a:ext uri="{FF2B5EF4-FFF2-40B4-BE49-F238E27FC236}">
                <a16:creationId xmlns:a16="http://schemas.microsoft.com/office/drawing/2014/main" id="{AA3C5489-E5C5-BBAD-8CFE-07C2B6D71A94}"/>
              </a:ext>
            </a:extLst>
          </p:cNvPr>
          <p:cNvSpPr/>
          <p:nvPr/>
        </p:nvSpPr>
        <p:spPr>
          <a:xfrm>
            <a:off x="7764200" y="322809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30" name="Gerader Verbinder 529">
            <a:extLst>
              <a:ext uri="{FF2B5EF4-FFF2-40B4-BE49-F238E27FC236}">
                <a16:creationId xmlns:a16="http://schemas.microsoft.com/office/drawing/2014/main" id="{72A67608-FE98-0BE7-FFD1-1AC420DAAC7A}"/>
              </a:ext>
            </a:extLst>
          </p:cNvPr>
          <p:cNvCxnSpPr>
            <a:cxnSpLocks/>
          </p:cNvCxnSpPr>
          <p:nvPr/>
        </p:nvCxnSpPr>
        <p:spPr>
          <a:xfrm flipV="1">
            <a:off x="8592927" y="3866333"/>
            <a:ext cx="302451" cy="621074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Gerader Verbinder 530">
            <a:extLst>
              <a:ext uri="{FF2B5EF4-FFF2-40B4-BE49-F238E27FC236}">
                <a16:creationId xmlns:a16="http://schemas.microsoft.com/office/drawing/2014/main" id="{33CB3CF5-D929-6398-41D0-0B9F69A9C717}"/>
              </a:ext>
            </a:extLst>
          </p:cNvPr>
          <p:cNvCxnSpPr>
            <a:cxnSpLocks/>
          </p:cNvCxnSpPr>
          <p:nvPr/>
        </p:nvCxnSpPr>
        <p:spPr>
          <a:xfrm flipV="1">
            <a:off x="8819761" y="4502010"/>
            <a:ext cx="330560" cy="227494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Gerader Verbinder 531">
            <a:extLst>
              <a:ext uri="{FF2B5EF4-FFF2-40B4-BE49-F238E27FC236}">
                <a16:creationId xmlns:a16="http://schemas.microsoft.com/office/drawing/2014/main" id="{24E493E3-4ADA-C149-9F43-B73D71C9F1BF}"/>
              </a:ext>
            </a:extLst>
          </p:cNvPr>
          <p:cNvCxnSpPr>
            <a:cxnSpLocks/>
          </p:cNvCxnSpPr>
          <p:nvPr/>
        </p:nvCxnSpPr>
        <p:spPr>
          <a:xfrm>
            <a:off x="8593879" y="4479084"/>
            <a:ext cx="59987" cy="187833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Gerader Verbinder 532">
            <a:extLst>
              <a:ext uri="{FF2B5EF4-FFF2-40B4-BE49-F238E27FC236}">
                <a16:creationId xmlns:a16="http://schemas.microsoft.com/office/drawing/2014/main" id="{42181313-5139-4F1C-096A-D15D22AEAD23}"/>
              </a:ext>
            </a:extLst>
          </p:cNvPr>
          <p:cNvCxnSpPr>
            <a:cxnSpLocks/>
          </p:cNvCxnSpPr>
          <p:nvPr/>
        </p:nvCxnSpPr>
        <p:spPr>
          <a:xfrm>
            <a:off x="8649738" y="4658197"/>
            <a:ext cx="179029" cy="68131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4" name="Ellipse 533">
            <a:extLst>
              <a:ext uri="{FF2B5EF4-FFF2-40B4-BE49-F238E27FC236}">
                <a16:creationId xmlns:a16="http://schemas.microsoft.com/office/drawing/2014/main" id="{D4CBB1EC-74FF-9644-C6F6-36B6B1EE99D9}"/>
              </a:ext>
            </a:extLst>
          </p:cNvPr>
          <p:cNvSpPr/>
          <p:nvPr/>
        </p:nvSpPr>
        <p:spPr>
          <a:xfrm>
            <a:off x="8816969" y="406964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5" name="Ellipse 534">
            <a:extLst>
              <a:ext uri="{FF2B5EF4-FFF2-40B4-BE49-F238E27FC236}">
                <a16:creationId xmlns:a16="http://schemas.microsoft.com/office/drawing/2014/main" id="{B9FA0145-2392-A4C3-C5D5-BB7438F27391}"/>
              </a:ext>
            </a:extLst>
          </p:cNvPr>
          <p:cNvSpPr/>
          <p:nvPr/>
        </p:nvSpPr>
        <p:spPr>
          <a:xfrm>
            <a:off x="8043969" y="590811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6" name="Ellipse 535">
            <a:extLst>
              <a:ext uri="{FF2B5EF4-FFF2-40B4-BE49-F238E27FC236}">
                <a16:creationId xmlns:a16="http://schemas.microsoft.com/office/drawing/2014/main" id="{4799A966-0984-4392-748F-237440AEFA70}"/>
              </a:ext>
            </a:extLst>
          </p:cNvPr>
          <p:cNvSpPr/>
          <p:nvPr/>
        </p:nvSpPr>
        <p:spPr>
          <a:xfrm>
            <a:off x="8218606" y="582627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7" name="Ellipse 536">
            <a:extLst>
              <a:ext uri="{FF2B5EF4-FFF2-40B4-BE49-F238E27FC236}">
                <a16:creationId xmlns:a16="http://schemas.microsoft.com/office/drawing/2014/main" id="{6C769E13-52F3-9848-4446-2EA2E6164FCE}"/>
              </a:ext>
            </a:extLst>
          </p:cNvPr>
          <p:cNvSpPr/>
          <p:nvPr/>
        </p:nvSpPr>
        <p:spPr>
          <a:xfrm>
            <a:off x="8262643" y="599284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8" name="Ellipse 537">
            <a:extLst>
              <a:ext uri="{FF2B5EF4-FFF2-40B4-BE49-F238E27FC236}">
                <a16:creationId xmlns:a16="http://schemas.microsoft.com/office/drawing/2014/main" id="{3A6EF6D0-9371-ED22-5246-EB9CB9200B3A}"/>
              </a:ext>
            </a:extLst>
          </p:cNvPr>
          <p:cNvSpPr/>
          <p:nvPr/>
        </p:nvSpPr>
        <p:spPr>
          <a:xfrm>
            <a:off x="8168634" y="603076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9" name="Ellipse 538">
            <a:extLst>
              <a:ext uri="{FF2B5EF4-FFF2-40B4-BE49-F238E27FC236}">
                <a16:creationId xmlns:a16="http://schemas.microsoft.com/office/drawing/2014/main" id="{D9E85FFB-FA69-6D0C-4BF0-76597C49A3AA}"/>
              </a:ext>
            </a:extLst>
          </p:cNvPr>
          <p:cNvSpPr/>
          <p:nvPr/>
        </p:nvSpPr>
        <p:spPr>
          <a:xfrm>
            <a:off x="8000774" y="599229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0" name="Ellipse 539">
            <a:extLst>
              <a:ext uri="{FF2B5EF4-FFF2-40B4-BE49-F238E27FC236}">
                <a16:creationId xmlns:a16="http://schemas.microsoft.com/office/drawing/2014/main" id="{F2D7057C-0CDF-5CC9-7B35-64553B255AFD}"/>
              </a:ext>
            </a:extLst>
          </p:cNvPr>
          <p:cNvSpPr/>
          <p:nvPr/>
        </p:nvSpPr>
        <p:spPr>
          <a:xfrm>
            <a:off x="8176640" y="593449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1" name="Ellipse 540">
            <a:extLst>
              <a:ext uri="{FF2B5EF4-FFF2-40B4-BE49-F238E27FC236}">
                <a16:creationId xmlns:a16="http://schemas.microsoft.com/office/drawing/2014/main" id="{B215E4FC-15D2-956A-F06C-BB241C8FC6AE}"/>
              </a:ext>
            </a:extLst>
          </p:cNvPr>
          <p:cNvSpPr/>
          <p:nvPr/>
        </p:nvSpPr>
        <p:spPr>
          <a:xfrm>
            <a:off x="7821593" y="642889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2" name="Ellipse 541">
            <a:extLst>
              <a:ext uri="{FF2B5EF4-FFF2-40B4-BE49-F238E27FC236}">
                <a16:creationId xmlns:a16="http://schemas.microsoft.com/office/drawing/2014/main" id="{AE2503B2-1FE0-BF0A-7548-D25FF543B32F}"/>
              </a:ext>
            </a:extLst>
          </p:cNvPr>
          <p:cNvSpPr/>
          <p:nvPr/>
        </p:nvSpPr>
        <p:spPr>
          <a:xfrm>
            <a:off x="8128877" y="618503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3" name="Ellipse 542">
            <a:extLst>
              <a:ext uri="{FF2B5EF4-FFF2-40B4-BE49-F238E27FC236}">
                <a16:creationId xmlns:a16="http://schemas.microsoft.com/office/drawing/2014/main" id="{208E16EE-10EF-FE07-949E-F48B32A72301}"/>
              </a:ext>
            </a:extLst>
          </p:cNvPr>
          <p:cNvSpPr/>
          <p:nvPr/>
        </p:nvSpPr>
        <p:spPr>
          <a:xfrm>
            <a:off x="8168634" y="570479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4" name="Ellipse 543">
            <a:extLst>
              <a:ext uri="{FF2B5EF4-FFF2-40B4-BE49-F238E27FC236}">
                <a16:creationId xmlns:a16="http://schemas.microsoft.com/office/drawing/2014/main" id="{43BD94E3-D35F-6BEF-AFD9-2AF6940E8C8A}"/>
              </a:ext>
            </a:extLst>
          </p:cNvPr>
          <p:cNvSpPr/>
          <p:nvPr/>
        </p:nvSpPr>
        <p:spPr>
          <a:xfrm>
            <a:off x="8321034" y="585719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5" name="Ellipse 544">
            <a:extLst>
              <a:ext uri="{FF2B5EF4-FFF2-40B4-BE49-F238E27FC236}">
                <a16:creationId xmlns:a16="http://schemas.microsoft.com/office/drawing/2014/main" id="{2B63975D-1EFA-8523-2F60-79166D118B77}"/>
              </a:ext>
            </a:extLst>
          </p:cNvPr>
          <p:cNvSpPr/>
          <p:nvPr/>
        </p:nvSpPr>
        <p:spPr>
          <a:xfrm>
            <a:off x="8213588" y="613548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6" name="Ellipse 545">
            <a:extLst>
              <a:ext uri="{FF2B5EF4-FFF2-40B4-BE49-F238E27FC236}">
                <a16:creationId xmlns:a16="http://schemas.microsoft.com/office/drawing/2014/main" id="{73CDC250-832E-1D57-0B27-BEF537462DE1}"/>
              </a:ext>
            </a:extLst>
          </p:cNvPr>
          <p:cNvSpPr/>
          <p:nvPr/>
        </p:nvSpPr>
        <p:spPr>
          <a:xfrm>
            <a:off x="8293149" y="613549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7" name="Ellipse 546">
            <a:extLst>
              <a:ext uri="{FF2B5EF4-FFF2-40B4-BE49-F238E27FC236}">
                <a16:creationId xmlns:a16="http://schemas.microsoft.com/office/drawing/2014/main" id="{356557EA-135C-1E37-C910-773AE5581354}"/>
              </a:ext>
            </a:extLst>
          </p:cNvPr>
          <p:cNvSpPr/>
          <p:nvPr/>
        </p:nvSpPr>
        <p:spPr>
          <a:xfrm>
            <a:off x="7886460" y="590674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8" name="Ellipse 547">
            <a:extLst>
              <a:ext uri="{FF2B5EF4-FFF2-40B4-BE49-F238E27FC236}">
                <a16:creationId xmlns:a16="http://schemas.microsoft.com/office/drawing/2014/main" id="{EA22F78F-1B4D-C7E4-DDBA-EBD7A2DE6360}"/>
              </a:ext>
            </a:extLst>
          </p:cNvPr>
          <p:cNvSpPr/>
          <p:nvPr/>
        </p:nvSpPr>
        <p:spPr>
          <a:xfrm>
            <a:off x="7575766" y="629019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9" name="Ellipse 548">
            <a:extLst>
              <a:ext uri="{FF2B5EF4-FFF2-40B4-BE49-F238E27FC236}">
                <a16:creationId xmlns:a16="http://schemas.microsoft.com/office/drawing/2014/main" id="{ECDEBE9B-3E91-A9BE-F4AA-219A0E0620ED}"/>
              </a:ext>
            </a:extLst>
          </p:cNvPr>
          <p:cNvSpPr/>
          <p:nvPr/>
        </p:nvSpPr>
        <p:spPr>
          <a:xfrm>
            <a:off x="8432158" y="600609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0" name="Ellipse 549">
            <a:extLst>
              <a:ext uri="{FF2B5EF4-FFF2-40B4-BE49-F238E27FC236}">
                <a16:creationId xmlns:a16="http://schemas.microsoft.com/office/drawing/2014/main" id="{A54983FB-4624-38ED-E2F5-9E6C7FF0B6D3}"/>
              </a:ext>
            </a:extLst>
          </p:cNvPr>
          <p:cNvSpPr/>
          <p:nvPr/>
        </p:nvSpPr>
        <p:spPr>
          <a:xfrm>
            <a:off x="8280403" y="625856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1" name="Ellipse 550">
            <a:extLst>
              <a:ext uri="{FF2B5EF4-FFF2-40B4-BE49-F238E27FC236}">
                <a16:creationId xmlns:a16="http://schemas.microsoft.com/office/drawing/2014/main" id="{665A5F0F-3BA2-7552-4B61-22FFFA779ED2}"/>
              </a:ext>
            </a:extLst>
          </p:cNvPr>
          <p:cNvSpPr/>
          <p:nvPr/>
        </p:nvSpPr>
        <p:spPr>
          <a:xfrm>
            <a:off x="8296508" y="574651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2" name="Ellipse 551">
            <a:extLst>
              <a:ext uri="{FF2B5EF4-FFF2-40B4-BE49-F238E27FC236}">
                <a16:creationId xmlns:a16="http://schemas.microsoft.com/office/drawing/2014/main" id="{CD87B94B-AD87-E08E-3EF1-E0429E2BC66A}"/>
              </a:ext>
            </a:extLst>
          </p:cNvPr>
          <p:cNvSpPr/>
          <p:nvPr/>
        </p:nvSpPr>
        <p:spPr>
          <a:xfrm>
            <a:off x="8009469" y="613548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3" name="Ellipse 552">
            <a:extLst>
              <a:ext uri="{FF2B5EF4-FFF2-40B4-BE49-F238E27FC236}">
                <a16:creationId xmlns:a16="http://schemas.microsoft.com/office/drawing/2014/main" id="{293EAD95-CC45-D493-8DF0-DE54B6F4106A}"/>
              </a:ext>
            </a:extLst>
          </p:cNvPr>
          <p:cNvSpPr/>
          <p:nvPr/>
        </p:nvSpPr>
        <p:spPr>
          <a:xfrm>
            <a:off x="8203420" y="646434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4" name="Ellipse 553">
            <a:extLst>
              <a:ext uri="{FF2B5EF4-FFF2-40B4-BE49-F238E27FC236}">
                <a16:creationId xmlns:a16="http://schemas.microsoft.com/office/drawing/2014/main" id="{2D5A04A4-966C-5824-820F-CF0E0E5768C0}"/>
              </a:ext>
            </a:extLst>
          </p:cNvPr>
          <p:cNvSpPr/>
          <p:nvPr/>
        </p:nvSpPr>
        <p:spPr>
          <a:xfrm>
            <a:off x="7711414" y="649565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5" name="Ellipse 554">
            <a:extLst>
              <a:ext uri="{FF2B5EF4-FFF2-40B4-BE49-F238E27FC236}">
                <a16:creationId xmlns:a16="http://schemas.microsoft.com/office/drawing/2014/main" id="{6C0CCF20-836E-2BB0-8CEC-B5CDC430A33D}"/>
              </a:ext>
            </a:extLst>
          </p:cNvPr>
          <p:cNvSpPr/>
          <p:nvPr/>
        </p:nvSpPr>
        <p:spPr>
          <a:xfrm>
            <a:off x="8022710" y="628148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6" name="Ellipse 555">
            <a:extLst>
              <a:ext uri="{FF2B5EF4-FFF2-40B4-BE49-F238E27FC236}">
                <a16:creationId xmlns:a16="http://schemas.microsoft.com/office/drawing/2014/main" id="{65B89F1B-DA95-BAE7-604A-6C72667A0A54}"/>
              </a:ext>
            </a:extLst>
          </p:cNvPr>
          <p:cNvSpPr/>
          <p:nvPr/>
        </p:nvSpPr>
        <p:spPr>
          <a:xfrm>
            <a:off x="7743465" y="672649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7" name="Ellipse 556">
            <a:extLst>
              <a:ext uri="{FF2B5EF4-FFF2-40B4-BE49-F238E27FC236}">
                <a16:creationId xmlns:a16="http://schemas.microsoft.com/office/drawing/2014/main" id="{C9217E12-FBEB-583E-83C2-E3758373C75C}"/>
              </a:ext>
            </a:extLst>
          </p:cNvPr>
          <p:cNvSpPr/>
          <p:nvPr/>
        </p:nvSpPr>
        <p:spPr>
          <a:xfrm>
            <a:off x="8336849" y="605438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8" name="Ellipse 557">
            <a:extLst>
              <a:ext uri="{FF2B5EF4-FFF2-40B4-BE49-F238E27FC236}">
                <a16:creationId xmlns:a16="http://schemas.microsoft.com/office/drawing/2014/main" id="{DBBFA0C1-24D2-93C5-BB40-E2F93FC466C5}"/>
              </a:ext>
            </a:extLst>
          </p:cNvPr>
          <p:cNvSpPr/>
          <p:nvPr/>
        </p:nvSpPr>
        <p:spPr>
          <a:xfrm>
            <a:off x="8088707" y="597744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9" name="Ellipse 558">
            <a:extLst>
              <a:ext uri="{FF2B5EF4-FFF2-40B4-BE49-F238E27FC236}">
                <a16:creationId xmlns:a16="http://schemas.microsoft.com/office/drawing/2014/main" id="{131C9292-2DC1-C9F6-76D4-D3E5AFAB8319}"/>
              </a:ext>
            </a:extLst>
          </p:cNvPr>
          <p:cNvSpPr/>
          <p:nvPr/>
        </p:nvSpPr>
        <p:spPr>
          <a:xfrm>
            <a:off x="8129232" y="579658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0" name="Ellipse 559">
            <a:extLst>
              <a:ext uri="{FF2B5EF4-FFF2-40B4-BE49-F238E27FC236}">
                <a16:creationId xmlns:a16="http://schemas.microsoft.com/office/drawing/2014/main" id="{A33F843D-8BAF-9D35-C667-1E2EE30F4ABC}"/>
              </a:ext>
            </a:extLst>
          </p:cNvPr>
          <p:cNvSpPr/>
          <p:nvPr/>
        </p:nvSpPr>
        <p:spPr>
          <a:xfrm>
            <a:off x="7592161" y="663758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1" name="Ellipse 560">
            <a:extLst>
              <a:ext uri="{FF2B5EF4-FFF2-40B4-BE49-F238E27FC236}">
                <a16:creationId xmlns:a16="http://schemas.microsoft.com/office/drawing/2014/main" id="{FC365228-809B-E03E-2DCB-578293A6CA01}"/>
              </a:ext>
            </a:extLst>
          </p:cNvPr>
          <p:cNvSpPr/>
          <p:nvPr/>
        </p:nvSpPr>
        <p:spPr>
          <a:xfrm>
            <a:off x="7953226" y="648223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2" name="Ellipse 561">
            <a:extLst>
              <a:ext uri="{FF2B5EF4-FFF2-40B4-BE49-F238E27FC236}">
                <a16:creationId xmlns:a16="http://schemas.microsoft.com/office/drawing/2014/main" id="{1F385BE2-D2E3-9719-5248-09B12636D28B}"/>
              </a:ext>
            </a:extLst>
          </p:cNvPr>
          <p:cNvSpPr/>
          <p:nvPr/>
        </p:nvSpPr>
        <p:spPr>
          <a:xfrm>
            <a:off x="7582559" y="638817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3" name="Ellipse 562">
            <a:extLst>
              <a:ext uri="{FF2B5EF4-FFF2-40B4-BE49-F238E27FC236}">
                <a16:creationId xmlns:a16="http://schemas.microsoft.com/office/drawing/2014/main" id="{277F48DC-4DFD-9E6F-9962-8827BD29D4EA}"/>
              </a:ext>
            </a:extLst>
          </p:cNvPr>
          <p:cNvSpPr/>
          <p:nvPr/>
        </p:nvSpPr>
        <p:spPr>
          <a:xfrm>
            <a:off x="7934926" y="633624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4" name="Ellipse 563">
            <a:extLst>
              <a:ext uri="{FF2B5EF4-FFF2-40B4-BE49-F238E27FC236}">
                <a16:creationId xmlns:a16="http://schemas.microsoft.com/office/drawing/2014/main" id="{62D80504-674F-EFC5-F2EA-D89F971BD67C}"/>
              </a:ext>
            </a:extLst>
          </p:cNvPr>
          <p:cNvSpPr/>
          <p:nvPr/>
        </p:nvSpPr>
        <p:spPr>
          <a:xfrm>
            <a:off x="7858864" y="676130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5" name="Ellipse 564">
            <a:extLst>
              <a:ext uri="{FF2B5EF4-FFF2-40B4-BE49-F238E27FC236}">
                <a16:creationId xmlns:a16="http://schemas.microsoft.com/office/drawing/2014/main" id="{7080CEB0-A095-4A7D-4AA0-05667A95F4B2}"/>
              </a:ext>
            </a:extLst>
          </p:cNvPr>
          <p:cNvSpPr/>
          <p:nvPr/>
        </p:nvSpPr>
        <p:spPr>
          <a:xfrm>
            <a:off x="7642715" y="670574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6" name="Ellipse 565">
            <a:extLst>
              <a:ext uri="{FF2B5EF4-FFF2-40B4-BE49-F238E27FC236}">
                <a16:creationId xmlns:a16="http://schemas.microsoft.com/office/drawing/2014/main" id="{CE322948-2EC1-6F4B-3114-67B8F2669EEE}"/>
              </a:ext>
            </a:extLst>
          </p:cNvPr>
          <p:cNvSpPr/>
          <p:nvPr/>
        </p:nvSpPr>
        <p:spPr>
          <a:xfrm>
            <a:off x="8030049" y="639252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7" name="Ellipse 566">
            <a:extLst>
              <a:ext uri="{FF2B5EF4-FFF2-40B4-BE49-F238E27FC236}">
                <a16:creationId xmlns:a16="http://schemas.microsoft.com/office/drawing/2014/main" id="{385A6F0F-6256-786F-0106-293A52DE4E32}"/>
              </a:ext>
            </a:extLst>
          </p:cNvPr>
          <p:cNvSpPr/>
          <p:nvPr/>
        </p:nvSpPr>
        <p:spPr>
          <a:xfrm>
            <a:off x="8000773" y="676807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8" name="Ellipse 567">
            <a:extLst>
              <a:ext uri="{FF2B5EF4-FFF2-40B4-BE49-F238E27FC236}">
                <a16:creationId xmlns:a16="http://schemas.microsoft.com/office/drawing/2014/main" id="{C3E81788-9DEB-559C-C81E-5018F2627630}"/>
              </a:ext>
            </a:extLst>
          </p:cNvPr>
          <p:cNvSpPr/>
          <p:nvPr/>
        </p:nvSpPr>
        <p:spPr>
          <a:xfrm>
            <a:off x="7861480" y="633743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9" name="Ellipse 568">
            <a:extLst>
              <a:ext uri="{FF2B5EF4-FFF2-40B4-BE49-F238E27FC236}">
                <a16:creationId xmlns:a16="http://schemas.microsoft.com/office/drawing/2014/main" id="{DA17E5DE-11A0-8821-F705-6D61140836FF}"/>
              </a:ext>
            </a:extLst>
          </p:cNvPr>
          <p:cNvSpPr/>
          <p:nvPr/>
        </p:nvSpPr>
        <p:spPr>
          <a:xfrm>
            <a:off x="7511836" y="610040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0" name="Ellipse 569">
            <a:extLst>
              <a:ext uri="{FF2B5EF4-FFF2-40B4-BE49-F238E27FC236}">
                <a16:creationId xmlns:a16="http://schemas.microsoft.com/office/drawing/2014/main" id="{D5CCEFFB-B0EE-6072-94CC-8697DFAF7C41}"/>
              </a:ext>
            </a:extLst>
          </p:cNvPr>
          <p:cNvSpPr/>
          <p:nvPr/>
        </p:nvSpPr>
        <p:spPr>
          <a:xfrm>
            <a:off x="7500916" y="625830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1" name="Ellipse 570">
            <a:extLst>
              <a:ext uri="{FF2B5EF4-FFF2-40B4-BE49-F238E27FC236}">
                <a16:creationId xmlns:a16="http://schemas.microsoft.com/office/drawing/2014/main" id="{50E54ED5-B262-5D67-6ACA-35B28175198A}"/>
              </a:ext>
            </a:extLst>
          </p:cNvPr>
          <p:cNvSpPr/>
          <p:nvPr/>
        </p:nvSpPr>
        <p:spPr>
          <a:xfrm>
            <a:off x="7648869" y="622566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2" name="Ellipse 571">
            <a:extLst>
              <a:ext uri="{FF2B5EF4-FFF2-40B4-BE49-F238E27FC236}">
                <a16:creationId xmlns:a16="http://schemas.microsoft.com/office/drawing/2014/main" id="{560B9F0B-51F8-5870-8C2D-17FA32EC9A5A}"/>
              </a:ext>
            </a:extLst>
          </p:cNvPr>
          <p:cNvSpPr/>
          <p:nvPr/>
        </p:nvSpPr>
        <p:spPr>
          <a:xfrm>
            <a:off x="7583938" y="680067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3" name="Ellipse 572">
            <a:extLst>
              <a:ext uri="{FF2B5EF4-FFF2-40B4-BE49-F238E27FC236}">
                <a16:creationId xmlns:a16="http://schemas.microsoft.com/office/drawing/2014/main" id="{00D42170-536E-6BCB-E76F-79773C8DD911}"/>
              </a:ext>
            </a:extLst>
          </p:cNvPr>
          <p:cNvSpPr/>
          <p:nvPr/>
        </p:nvSpPr>
        <p:spPr>
          <a:xfrm>
            <a:off x="8607178" y="6033729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4" name="Ellipse 573">
            <a:extLst>
              <a:ext uri="{FF2B5EF4-FFF2-40B4-BE49-F238E27FC236}">
                <a16:creationId xmlns:a16="http://schemas.microsoft.com/office/drawing/2014/main" id="{E430FEC8-2460-D9A6-A5AC-BC6CE7FF01FF}"/>
              </a:ext>
            </a:extLst>
          </p:cNvPr>
          <p:cNvSpPr/>
          <p:nvPr/>
        </p:nvSpPr>
        <p:spPr>
          <a:xfrm>
            <a:off x="7420449" y="616268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5" name="Ellipse 574">
            <a:extLst>
              <a:ext uri="{FF2B5EF4-FFF2-40B4-BE49-F238E27FC236}">
                <a16:creationId xmlns:a16="http://schemas.microsoft.com/office/drawing/2014/main" id="{DD0F4895-9764-C1F5-D6BD-7EF8EF7A1972}"/>
              </a:ext>
            </a:extLst>
          </p:cNvPr>
          <p:cNvSpPr/>
          <p:nvPr/>
        </p:nvSpPr>
        <p:spPr>
          <a:xfrm>
            <a:off x="7695285" y="636808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6" name="Ellipse 575">
            <a:extLst>
              <a:ext uri="{FF2B5EF4-FFF2-40B4-BE49-F238E27FC236}">
                <a16:creationId xmlns:a16="http://schemas.microsoft.com/office/drawing/2014/main" id="{EBA97348-D2BB-9C19-C01A-72F02635CDC8}"/>
              </a:ext>
            </a:extLst>
          </p:cNvPr>
          <p:cNvSpPr/>
          <p:nvPr/>
        </p:nvSpPr>
        <p:spPr>
          <a:xfrm>
            <a:off x="8810683" y="6718750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7" name="Ellipse 576">
            <a:extLst>
              <a:ext uri="{FF2B5EF4-FFF2-40B4-BE49-F238E27FC236}">
                <a16:creationId xmlns:a16="http://schemas.microsoft.com/office/drawing/2014/main" id="{220D732A-BEC7-F003-C8B3-C64632645246}"/>
              </a:ext>
            </a:extLst>
          </p:cNvPr>
          <p:cNvSpPr/>
          <p:nvPr/>
        </p:nvSpPr>
        <p:spPr>
          <a:xfrm>
            <a:off x="8736140" y="6486595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8" name="Ellipse 577">
            <a:extLst>
              <a:ext uri="{FF2B5EF4-FFF2-40B4-BE49-F238E27FC236}">
                <a16:creationId xmlns:a16="http://schemas.microsoft.com/office/drawing/2014/main" id="{75DD32BA-6419-6517-C3B3-4F99176A8C39}"/>
              </a:ext>
            </a:extLst>
          </p:cNvPr>
          <p:cNvSpPr/>
          <p:nvPr/>
        </p:nvSpPr>
        <p:spPr>
          <a:xfrm>
            <a:off x="8838319" y="6547757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9" name="Ellipse 578">
            <a:extLst>
              <a:ext uri="{FF2B5EF4-FFF2-40B4-BE49-F238E27FC236}">
                <a16:creationId xmlns:a16="http://schemas.microsoft.com/office/drawing/2014/main" id="{0AE983E4-A473-A3AE-4767-3C969AC2B912}"/>
              </a:ext>
            </a:extLst>
          </p:cNvPr>
          <p:cNvSpPr/>
          <p:nvPr/>
        </p:nvSpPr>
        <p:spPr>
          <a:xfrm>
            <a:off x="8763324" y="6623647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0" name="Ellipse 579">
            <a:extLst>
              <a:ext uri="{FF2B5EF4-FFF2-40B4-BE49-F238E27FC236}">
                <a16:creationId xmlns:a16="http://schemas.microsoft.com/office/drawing/2014/main" id="{CC5FFC00-19D3-DE98-43A5-2874C67498C5}"/>
              </a:ext>
            </a:extLst>
          </p:cNvPr>
          <p:cNvSpPr/>
          <p:nvPr/>
        </p:nvSpPr>
        <p:spPr>
          <a:xfrm>
            <a:off x="8718656" y="6753627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1" name="Ellipse 580">
            <a:extLst>
              <a:ext uri="{FF2B5EF4-FFF2-40B4-BE49-F238E27FC236}">
                <a16:creationId xmlns:a16="http://schemas.microsoft.com/office/drawing/2014/main" id="{893A89E6-E1B8-5671-569F-0B5315F3BEF4}"/>
              </a:ext>
            </a:extLst>
          </p:cNvPr>
          <p:cNvSpPr/>
          <p:nvPr/>
        </p:nvSpPr>
        <p:spPr>
          <a:xfrm>
            <a:off x="8104530" y="651088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2" name="Ellipse 581">
            <a:extLst>
              <a:ext uri="{FF2B5EF4-FFF2-40B4-BE49-F238E27FC236}">
                <a16:creationId xmlns:a16="http://schemas.microsoft.com/office/drawing/2014/main" id="{A165EB12-10FF-AC8A-58F4-BAB7CEF49783}"/>
              </a:ext>
            </a:extLst>
          </p:cNvPr>
          <p:cNvSpPr/>
          <p:nvPr/>
        </p:nvSpPr>
        <p:spPr>
          <a:xfrm>
            <a:off x="8599803" y="622350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3" name="Ellipse 582">
            <a:extLst>
              <a:ext uri="{FF2B5EF4-FFF2-40B4-BE49-F238E27FC236}">
                <a16:creationId xmlns:a16="http://schemas.microsoft.com/office/drawing/2014/main" id="{340365D2-346E-5080-D66D-8EFB2A731F3C}"/>
              </a:ext>
            </a:extLst>
          </p:cNvPr>
          <p:cNvSpPr/>
          <p:nvPr/>
        </p:nvSpPr>
        <p:spPr>
          <a:xfrm>
            <a:off x="8669119" y="6575717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4" name="Ellipse 583">
            <a:extLst>
              <a:ext uri="{FF2B5EF4-FFF2-40B4-BE49-F238E27FC236}">
                <a16:creationId xmlns:a16="http://schemas.microsoft.com/office/drawing/2014/main" id="{73377FE4-3392-0D34-6833-E0C13CCF36F5}"/>
              </a:ext>
            </a:extLst>
          </p:cNvPr>
          <p:cNvSpPr/>
          <p:nvPr/>
        </p:nvSpPr>
        <p:spPr>
          <a:xfrm>
            <a:off x="8658838" y="629859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5" name="Ellipse 584">
            <a:extLst>
              <a:ext uri="{FF2B5EF4-FFF2-40B4-BE49-F238E27FC236}">
                <a16:creationId xmlns:a16="http://schemas.microsoft.com/office/drawing/2014/main" id="{BF34E854-DF6B-90C0-321F-2CB0CF3ECCC9}"/>
              </a:ext>
            </a:extLst>
          </p:cNvPr>
          <p:cNvSpPr/>
          <p:nvPr/>
        </p:nvSpPr>
        <p:spPr>
          <a:xfrm>
            <a:off x="8343276" y="595229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6" name="Ellipse 585">
            <a:extLst>
              <a:ext uri="{FF2B5EF4-FFF2-40B4-BE49-F238E27FC236}">
                <a16:creationId xmlns:a16="http://schemas.microsoft.com/office/drawing/2014/main" id="{CA1FB027-47F3-5D81-B5E5-12110BF51EAE}"/>
              </a:ext>
            </a:extLst>
          </p:cNvPr>
          <p:cNvSpPr/>
          <p:nvPr/>
        </p:nvSpPr>
        <p:spPr>
          <a:xfrm>
            <a:off x="7982836" y="585088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7" name="Ellipse 586">
            <a:extLst>
              <a:ext uri="{FF2B5EF4-FFF2-40B4-BE49-F238E27FC236}">
                <a16:creationId xmlns:a16="http://schemas.microsoft.com/office/drawing/2014/main" id="{7A08FFA1-7551-35B9-E97F-891549B94B9C}"/>
              </a:ext>
            </a:extLst>
          </p:cNvPr>
          <p:cNvSpPr/>
          <p:nvPr/>
        </p:nvSpPr>
        <p:spPr>
          <a:xfrm>
            <a:off x="8109513" y="609680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8" name="Ellipse 587">
            <a:extLst>
              <a:ext uri="{FF2B5EF4-FFF2-40B4-BE49-F238E27FC236}">
                <a16:creationId xmlns:a16="http://schemas.microsoft.com/office/drawing/2014/main" id="{8E6D1630-A1F0-4266-BE0B-191170A4EDD5}"/>
              </a:ext>
            </a:extLst>
          </p:cNvPr>
          <p:cNvSpPr/>
          <p:nvPr/>
        </p:nvSpPr>
        <p:spPr>
          <a:xfrm>
            <a:off x="8670177" y="613052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9" name="Ellipse 588">
            <a:extLst>
              <a:ext uri="{FF2B5EF4-FFF2-40B4-BE49-F238E27FC236}">
                <a16:creationId xmlns:a16="http://schemas.microsoft.com/office/drawing/2014/main" id="{824F72BC-ABC3-E8FF-34CD-25E465654C02}"/>
              </a:ext>
            </a:extLst>
          </p:cNvPr>
          <p:cNvSpPr/>
          <p:nvPr/>
        </p:nvSpPr>
        <p:spPr>
          <a:xfrm>
            <a:off x="7836490" y="557623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0" name="Ellipse 589">
            <a:extLst>
              <a:ext uri="{FF2B5EF4-FFF2-40B4-BE49-F238E27FC236}">
                <a16:creationId xmlns:a16="http://schemas.microsoft.com/office/drawing/2014/main" id="{A6630734-8FB1-098A-4927-771667D0B008}"/>
              </a:ext>
            </a:extLst>
          </p:cNvPr>
          <p:cNvSpPr/>
          <p:nvPr/>
        </p:nvSpPr>
        <p:spPr>
          <a:xfrm>
            <a:off x="7536404" y="569134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91" name="Ellipse 590">
            <a:extLst>
              <a:ext uri="{FF2B5EF4-FFF2-40B4-BE49-F238E27FC236}">
                <a16:creationId xmlns:a16="http://schemas.microsoft.com/office/drawing/2014/main" id="{1B8601B8-3A81-A4F4-E19D-360D4408238D}"/>
              </a:ext>
            </a:extLst>
          </p:cNvPr>
          <p:cNvSpPr/>
          <p:nvPr/>
        </p:nvSpPr>
        <p:spPr>
          <a:xfrm>
            <a:off x="7958609" y="548027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2" name="Ellipse 591">
            <a:extLst>
              <a:ext uri="{FF2B5EF4-FFF2-40B4-BE49-F238E27FC236}">
                <a16:creationId xmlns:a16="http://schemas.microsoft.com/office/drawing/2014/main" id="{385B4AA3-65A8-0CB5-BEB7-28D17300F4A6}"/>
              </a:ext>
            </a:extLst>
          </p:cNvPr>
          <p:cNvSpPr/>
          <p:nvPr/>
        </p:nvSpPr>
        <p:spPr>
          <a:xfrm>
            <a:off x="7770124" y="544433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3" name="Ellipse 592">
            <a:extLst>
              <a:ext uri="{FF2B5EF4-FFF2-40B4-BE49-F238E27FC236}">
                <a16:creationId xmlns:a16="http://schemas.microsoft.com/office/drawing/2014/main" id="{8DD195B7-0787-8499-D3D5-AD989B4F59E2}"/>
              </a:ext>
            </a:extLst>
          </p:cNvPr>
          <p:cNvSpPr/>
          <p:nvPr/>
        </p:nvSpPr>
        <p:spPr>
          <a:xfrm>
            <a:off x="8798836" y="625830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94" name="Gruppieren 593">
            <a:extLst>
              <a:ext uri="{FF2B5EF4-FFF2-40B4-BE49-F238E27FC236}">
                <a16:creationId xmlns:a16="http://schemas.microsoft.com/office/drawing/2014/main" id="{9B85B442-7644-FD46-6899-A35D9D539D24}"/>
              </a:ext>
            </a:extLst>
          </p:cNvPr>
          <p:cNvGrpSpPr/>
          <p:nvPr/>
        </p:nvGrpSpPr>
        <p:grpSpPr>
          <a:xfrm>
            <a:off x="6567029" y="4483387"/>
            <a:ext cx="685301" cy="1086695"/>
            <a:chOff x="5879911" y="1482246"/>
            <a:chExt cx="685301" cy="1086695"/>
          </a:xfrm>
        </p:grpSpPr>
        <p:sp>
          <p:nvSpPr>
            <p:cNvPr id="595" name="Rechteck 594">
              <a:extLst>
                <a:ext uri="{FF2B5EF4-FFF2-40B4-BE49-F238E27FC236}">
                  <a16:creationId xmlns:a16="http://schemas.microsoft.com/office/drawing/2014/main" id="{C22B609F-7466-82F2-B134-8B252BAA01DD}"/>
                </a:ext>
              </a:extLst>
            </p:cNvPr>
            <p:cNvSpPr/>
            <p:nvPr/>
          </p:nvSpPr>
          <p:spPr>
            <a:xfrm rot="16200000">
              <a:off x="5490452" y="1871705"/>
              <a:ext cx="108669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Convex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Hull</a:t>
              </a:r>
            </a:p>
          </p:txBody>
        </p:sp>
        <p:pic>
          <p:nvPicPr>
            <p:cNvPr id="596" name="Grafik 595" descr="Pfeil: Leichte Kurve">
              <a:extLst>
                <a:ext uri="{FF2B5EF4-FFF2-40B4-BE49-F238E27FC236}">
                  <a16:creationId xmlns:a16="http://schemas.microsoft.com/office/drawing/2014/main" id="{68B88757-3B78-C024-05BA-8F343E046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7"/>
                </a:ext>
              </a:extLst>
            </a:blip>
            <a:stretch>
              <a:fillRect/>
            </a:stretch>
          </p:blipFill>
          <p:spPr>
            <a:xfrm rot="5237193">
              <a:off x="5773024" y="1725217"/>
              <a:ext cx="1011988" cy="572389"/>
            </a:xfrm>
            <a:prstGeom prst="rect">
              <a:avLst/>
            </a:prstGeom>
          </p:spPr>
        </p:pic>
      </p:grpSp>
      <p:sp>
        <p:nvSpPr>
          <p:cNvPr id="597" name="Pfeil: nach rechts 596">
            <a:extLst>
              <a:ext uri="{FF2B5EF4-FFF2-40B4-BE49-F238E27FC236}">
                <a16:creationId xmlns:a16="http://schemas.microsoft.com/office/drawing/2014/main" id="{58BE199D-0DB2-AC48-88C0-2DEC14B8D51C}"/>
              </a:ext>
            </a:extLst>
          </p:cNvPr>
          <p:cNvSpPr/>
          <p:nvPr/>
        </p:nvSpPr>
        <p:spPr>
          <a:xfrm rot="5400000">
            <a:off x="8480072" y="2791684"/>
            <a:ext cx="559827" cy="18225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98" name="Gruppieren 597">
            <a:extLst>
              <a:ext uri="{FF2B5EF4-FFF2-40B4-BE49-F238E27FC236}">
                <a16:creationId xmlns:a16="http://schemas.microsoft.com/office/drawing/2014/main" id="{0F0D5A53-035A-865E-816A-02A8AD5FA4D7}"/>
              </a:ext>
            </a:extLst>
          </p:cNvPr>
          <p:cNvGrpSpPr/>
          <p:nvPr/>
        </p:nvGrpSpPr>
        <p:grpSpPr>
          <a:xfrm>
            <a:off x="8869666" y="3109217"/>
            <a:ext cx="353392" cy="396118"/>
            <a:chOff x="50009" y="2977333"/>
            <a:chExt cx="353392" cy="396118"/>
          </a:xfrm>
        </p:grpSpPr>
        <p:sp>
          <p:nvSpPr>
            <p:cNvPr id="599" name="Freihandform: Form 598">
              <a:extLst>
                <a:ext uri="{FF2B5EF4-FFF2-40B4-BE49-F238E27FC236}">
                  <a16:creationId xmlns:a16="http://schemas.microsoft.com/office/drawing/2014/main" id="{B8B16E42-87A6-55A1-E11B-E91C1C865002}"/>
                </a:ext>
              </a:extLst>
            </p:cNvPr>
            <p:cNvSpPr/>
            <p:nvPr/>
          </p:nvSpPr>
          <p:spPr>
            <a:xfrm>
              <a:off x="50009" y="2989138"/>
              <a:ext cx="353392" cy="384313"/>
            </a:xfrm>
            <a:custGeom>
              <a:avLst/>
              <a:gdLst>
                <a:gd name="connsiteX0" fmla="*/ 79513 w 353392"/>
                <a:gd name="connsiteY0" fmla="*/ 0 h 384313"/>
                <a:gd name="connsiteX1" fmla="*/ 79513 w 353392"/>
                <a:gd name="connsiteY1" fmla="*/ 0 h 384313"/>
                <a:gd name="connsiteX2" fmla="*/ 39757 w 353392"/>
                <a:gd name="connsiteY2" fmla="*/ 4418 h 384313"/>
                <a:gd name="connsiteX3" fmla="*/ 26505 w 353392"/>
                <a:gd name="connsiteY3" fmla="*/ 8835 h 384313"/>
                <a:gd name="connsiteX4" fmla="*/ 17670 w 353392"/>
                <a:gd name="connsiteY4" fmla="*/ 22087 h 384313"/>
                <a:gd name="connsiteX5" fmla="*/ 17670 w 353392"/>
                <a:gd name="connsiteY5" fmla="*/ 66261 h 384313"/>
                <a:gd name="connsiteX6" fmla="*/ 22087 w 353392"/>
                <a:gd name="connsiteY6" fmla="*/ 79513 h 384313"/>
                <a:gd name="connsiteX7" fmla="*/ 35340 w 353392"/>
                <a:gd name="connsiteY7" fmla="*/ 88348 h 384313"/>
                <a:gd name="connsiteX8" fmla="*/ 30922 w 353392"/>
                <a:gd name="connsiteY8" fmla="*/ 119270 h 384313"/>
                <a:gd name="connsiteX9" fmla="*/ 13253 w 353392"/>
                <a:gd name="connsiteY9" fmla="*/ 145774 h 384313"/>
                <a:gd name="connsiteX10" fmla="*/ 0 w 353392"/>
                <a:gd name="connsiteY10" fmla="*/ 172279 h 384313"/>
                <a:gd name="connsiteX11" fmla="*/ 4418 w 353392"/>
                <a:gd name="connsiteY11" fmla="*/ 238540 h 384313"/>
                <a:gd name="connsiteX12" fmla="*/ 17670 w 353392"/>
                <a:gd name="connsiteY12" fmla="*/ 242957 h 384313"/>
                <a:gd name="connsiteX13" fmla="*/ 48592 w 353392"/>
                <a:gd name="connsiteY13" fmla="*/ 256209 h 384313"/>
                <a:gd name="connsiteX14" fmla="*/ 61844 w 353392"/>
                <a:gd name="connsiteY14" fmla="*/ 265044 h 384313"/>
                <a:gd name="connsiteX15" fmla="*/ 92766 w 353392"/>
                <a:gd name="connsiteY15" fmla="*/ 273879 h 384313"/>
                <a:gd name="connsiteX16" fmla="*/ 106018 w 353392"/>
                <a:gd name="connsiteY16" fmla="*/ 282713 h 384313"/>
                <a:gd name="connsiteX17" fmla="*/ 128105 w 353392"/>
                <a:gd name="connsiteY17" fmla="*/ 318053 h 384313"/>
                <a:gd name="connsiteX18" fmla="*/ 150192 w 353392"/>
                <a:gd name="connsiteY18" fmla="*/ 340140 h 384313"/>
                <a:gd name="connsiteX19" fmla="*/ 172279 w 353392"/>
                <a:gd name="connsiteY19" fmla="*/ 362226 h 384313"/>
                <a:gd name="connsiteX20" fmla="*/ 198783 w 353392"/>
                <a:gd name="connsiteY20" fmla="*/ 371061 h 384313"/>
                <a:gd name="connsiteX21" fmla="*/ 225287 w 353392"/>
                <a:gd name="connsiteY21" fmla="*/ 384313 h 384313"/>
                <a:gd name="connsiteX22" fmla="*/ 247374 w 353392"/>
                <a:gd name="connsiteY22" fmla="*/ 379896 h 384313"/>
                <a:gd name="connsiteX23" fmla="*/ 256209 w 353392"/>
                <a:gd name="connsiteY23" fmla="*/ 366644 h 384313"/>
                <a:gd name="connsiteX24" fmla="*/ 260626 w 353392"/>
                <a:gd name="connsiteY24" fmla="*/ 322470 h 384313"/>
                <a:gd name="connsiteX25" fmla="*/ 265044 w 353392"/>
                <a:gd name="connsiteY25" fmla="*/ 295966 h 384313"/>
                <a:gd name="connsiteX26" fmla="*/ 278296 w 353392"/>
                <a:gd name="connsiteY26" fmla="*/ 287131 h 384313"/>
                <a:gd name="connsiteX27" fmla="*/ 300383 w 353392"/>
                <a:gd name="connsiteY27" fmla="*/ 269461 h 384313"/>
                <a:gd name="connsiteX28" fmla="*/ 309218 w 353392"/>
                <a:gd name="connsiteY28" fmla="*/ 256209 h 384313"/>
                <a:gd name="connsiteX29" fmla="*/ 335722 w 353392"/>
                <a:gd name="connsiteY29" fmla="*/ 234122 h 384313"/>
                <a:gd name="connsiteX30" fmla="*/ 348974 w 353392"/>
                <a:gd name="connsiteY30" fmla="*/ 207618 h 384313"/>
                <a:gd name="connsiteX31" fmla="*/ 353392 w 353392"/>
                <a:gd name="connsiteY31" fmla="*/ 194366 h 384313"/>
                <a:gd name="connsiteX32" fmla="*/ 340140 w 353392"/>
                <a:gd name="connsiteY32" fmla="*/ 128105 h 384313"/>
                <a:gd name="connsiteX33" fmla="*/ 326887 w 353392"/>
                <a:gd name="connsiteY33" fmla="*/ 119270 h 384313"/>
                <a:gd name="connsiteX34" fmla="*/ 313635 w 353392"/>
                <a:gd name="connsiteY34" fmla="*/ 114853 h 384313"/>
                <a:gd name="connsiteX35" fmla="*/ 300383 w 353392"/>
                <a:gd name="connsiteY35" fmla="*/ 106018 h 384313"/>
                <a:gd name="connsiteX36" fmla="*/ 265044 w 353392"/>
                <a:gd name="connsiteY36" fmla="*/ 101600 h 384313"/>
                <a:gd name="connsiteX37" fmla="*/ 256209 w 353392"/>
                <a:gd name="connsiteY37" fmla="*/ 88348 h 384313"/>
                <a:gd name="connsiteX38" fmla="*/ 242957 w 353392"/>
                <a:gd name="connsiteY38" fmla="*/ 83931 h 384313"/>
                <a:gd name="connsiteX39" fmla="*/ 234122 w 353392"/>
                <a:gd name="connsiteY39" fmla="*/ 70679 h 384313"/>
                <a:gd name="connsiteX40" fmla="*/ 207618 w 353392"/>
                <a:gd name="connsiteY40" fmla="*/ 53009 h 384313"/>
                <a:gd name="connsiteX41" fmla="*/ 110435 w 353392"/>
                <a:gd name="connsiteY41" fmla="*/ 44174 h 384313"/>
                <a:gd name="connsiteX42" fmla="*/ 101600 w 353392"/>
                <a:gd name="connsiteY42" fmla="*/ 30922 h 384313"/>
                <a:gd name="connsiteX43" fmla="*/ 88348 w 353392"/>
                <a:gd name="connsiteY43" fmla="*/ 22087 h 384313"/>
                <a:gd name="connsiteX44" fmla="*/ 79513 w 353392"/>
                <a:gd name="connsiteY4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3392" h="384313">
                  <a:moveTo>
                    <a:pt x="79513" y="0"/>
                  </a:moveTo>
                  <a:lnTo>
                    <a:pt x="79513" y="0"/>
                  </a:lnTo>
                  <a:cubicBezTo>
                    <a:pt x="66261" y="1473"/>
                    <a:pt x="52909" y="2226"/>
                    <a:pt x="39757" y="4418"/>
                  </a:cubicBezTo>
                  <a:cubicBezTo>
                    <a:pt x="35164" y="5184"/>
                    <a:pt x="30141" y="5926"/>
                    <a:pt x="26505" y="8835"/>
                  </a:cubicBezTo>
                  <a:cubicBezTo>
                    <a:pt x="22359" y="12151"/>
                    <a:pt x="20615" y="17670"/>
                    <a:pt x="17670" y="22087"/>
                  </a:cubicBezTo>
                  <a:cubicBezTo>
                    <a:pt x="10528" y="43515"/>
                    <a:pt x="11326" y="34537"/>
                    <a:pt x="17670" y="66261"/>
                  </a:cubicBezTo>
                  <a:cubicBezTo>
                    <a:pt x="18583" y="70827"/>
                    <a:pt x="19178" y="75877"/>
                    <a:pt x="22087" y="79513"/>
                  </a:cubicBezTo>
                  <a:cubicBezTo>
                    <a:pt x="25404" y="83659"/>
                    <a:pt x="30922" y="85403"/>
                    <a:pt x="35340" y="88348"/>
                  </a:cubicBezTo>
                  <a:cubicBezTo>
                    <a:pt x="33867" y="98655"/>
                    <a:pt x="34660" y="109552"/>
                    <a:pt x="30922" y="119270"/>
                  </a:cubicBezTo>
                  <a:cubicBezTo>
                    <a:pt x="27110" y="129180"/>
                    <a:pt x="16611" y="135701"/>
                    <a:pt x="13253" y="145774"/>
                  </a:cubicBezTo>
                  <a:cubicBezTo>
                    <a:pt x="7156" y="164063"/>
                    <a:pt x="11418" y="155152"/>
                    <a:pt x="0" y="172279"/>
                  </a:cubicBezTo>
                  <a:cubicBezTo>
                    <a:pt x="1473" y="194366"/>
                    <a:pt x="-951" y="217065"/>
                    <a:pt x="4418" y="238540"/>
                  </a:cubicBezTo>
                  <a:cubicBezTo>
                    <a:pt x="5547" y="243057"/>
                    <a:pt x="13390" y="241123"/>
                    <a:pt x="17670" y="242957"/>
                  </a:cubicBezTo>
                  <a:cubicBezTo>
                    <a:pt x="55880" y="259332"/>
                    <a:pt x="17514" y="245850"/>
                    <a:pt x="48592" y="256209"/>
                  </a:cubicBezTo>
                  <a:cubicBezTo>
                    <a:pt x="53009" y="259154"/>
                    <a:pt x="56964" y="262953"/>
                    <a:pt x="61844" y="265044"/>
                  </a:cubicBezTo>
                  <a:cubicBezTo>
                    <a:pt x="81683" y="273546"/>
                    <a:pt x="75555" y="265274"/>
                    <a:pt x="92766" y="273879"/>
                  </a:cubicBezTo>
                  <a:cubicBezTo>
                    <a:pt x="97514" y="276253"/>
                    <a:pt x="101601" y="279768"/>
                    <a:pt x="106018" y="282713"/>
                  </a:cubicBezTo>
                  <a:cubicBezTo>
                    <a:pt x="116532" y="314255"/>
                    <a:pt x="107104" y="304052"/>
                    <a:pt x="128105" y="318053"/>
                  </a:cubicBezTo>
                  <a:cubicBezTo>
                    <a:pt x="151668" y="353396"/>
                    <a:pt x="120740" y="310687"/>
                    <a:pt x="150192" y="340140"/>
                  </a:cubicBezTo>
                  <a:cubicBezTo>
                    <a:pt x="165508" y="355456"/>
                    <a:pt x="151072" y="352801"/>
                    <a:pt x="172279" y="362226"/>
                  </a:cubicBezTo>
                  <a:cubicBezTo>
                    <a:pt x="180789" y="366008"/>
                    <a:pt x="198783" y="371061"/>
                    <a:pt x="198783" y="371061"/>
                  </a:cubicBezTo>
                  <a:cubicBezTo>
                    <a:pt x="205484" y="375529"/>
                    <a:pt x="216142" y="384313"/>
                    <a:pt x="225287" y="384313"/>
                  </a:cubicBezTo>
                  <a:cubicBezTo>
                    <a:pt x="232795" y="384313"/>
                    <a:pt x="240012" y="381368"/>
                    <a:pt x="247374" y="379896"/>
                  </a:cubicBezTo>
                  <a:cubicBezTo>
                    <a:pt x="250319" y="375479"/>
                    <a:pt x="255015" y="371817"/>
                    <a:pt x="256209" y="366644"/>
                  </a:cubicBezTo>
                  <a:cubicBezTo>
                    <a:pt x="259536" y="352225"/>
                    <a:pt x="258790" y="337154"/>
                    <a:pt x="260626" y="322470"/>
                  </a:cubicBezTo>
                  <a:cubicBezTo>
                    <a:pt x="261737" y="313583"/>
                    <a:pt x="261038" y="303977"/>
                    <a:pt x="265044" y="295966"/>
                  </a:cubicBezTo>
                  <a:cubicBezTo>
                    <a:pt x="267418" y="291217"/>
                    <a:pt x="273879" y="290076"/>
                    <a:pt x="278296" y="287131"/>
                  </a:cubicBezTo>
                  <a:cubicBezTo>
                    <a:pt x="303616" y="249153"/>
                    <a:pt x="269902" y="293847"/>
                    <a:pt x="300383" y="269461"/>
                  </a:cubicBezTo>
                  <a:cubicBezTo>
                    <a:pt x="304529" y="266144"/>
                    <a:pt x="305819" y="260287"/>
                    <a:pt x="309218" y="256209"/>
                  </a:cubicBezTo>
                  <a:cubicBezTo>
                    <a:pt x="319847" y="243455"/>
                    <a:pt x="322692" y="242809"/>
                    <a:pt x="335722" y="234122"/>
                  </a:cubicBezTo>
                  <a:cubicBezTo>
                    <a:pt x="346827" y="200812"/>
                    <a:pt x="331848" y="241871"/>
                    <a:pt x="348974" y="207618"/>
                  </a:cubicBezTo>
                  <a:cubicBezTo>
                    <a:pt x="351056" y="203453"/>
                    <a:pt x="351919" y="198783"/>
                    <a:pt x="353392" y="194366"/>
                  </a:cubicBezTo>
                  <a:cubicBezTo>
                    <a:pt x="351368" y="170085"/>
                    <a:pt x="357960" y="145925"/>
                    <a:pt x="340140" y="128105"/>
                  </a:cubicBezTo>
                  <a:cubicBezTo>
                    <a:pt x="336386" y="124351"/>
                    <a:pt x="331636" y="121644"/>
                    <a:pt x="326887" y="119270"/>
                  </a:cubicBezTo>
                  <a:cubicBezTo>
                    <a:pt x="322722" y="117188"/>
                    <a:pt x="318052" y="116325"/>
                    <a:pt x="313635" y="114853"/>
                  </a:cubicBezTo>
                  <a:cubicBezTo>
                    <a:pt x="309218" y="111908"/>
                    <a:pt x="305505" y="107415"/>
                    <a:pt x="300383" y="106018"/>
                  </a:cubicBezTo>
                  <a:cubicBezTo>
                    <a:pt x="288930" y="102894"/>
                    <a:pt x="276066" y="106009"/>
                    <a:pt x="265044" y="101600"/>
                  </a:cubicBezTo>
                  <a:cubicBezTo>
                    <a:pt x="260115" y="99628"/>
                    <a:pt x="260355" y="91664"/>
                    <a:pt x="256209" y="88348"/>
                  </a:cubicBezTo>
                  <a:cubicBezTo>
                    <a:pt x="252573" y="85439"/>
                    <a:pt x="247374" y="85403"/>
                    <a:pt x="242957" y="83931"/>
                  </a:cubicBezTo>
                  <a:cubicBezTo>
                    <a:pt x="240012" y="79514"/>
                    <a:pt x="238117" y="74175"/>
                    <a:pt x="234122" y="70679"/>
                  </a:cubicBezTo>
                  <a:cubicBezTo>
                    <a:pt x="226131" y="63687"/>
                    <a:pt x="218129" y="54510"/>
                    <a:pt x="207618" y="53009"/>
                  </a:cubicBezTo>
                  <a:cubicBezTo>
                    <a:pt x="154782" y="45462"/>
                    <a:pt x="187085" y="49285"/>
                    <a:pt x="110435" y="44174"/>
                  </a:cubicBezTo>
                  <a:cubicBezTo>
                    <a:pt x="107490" y="39757"/>
                    <a:pt x="105354" y="34676"/>
                    <a:pt x="101600" y="30922"/>
                  </a:cubicBezTo>
                  <a:cubicBezTo>
                    <a:pt x="97846" y="27168"/>
                    <a:pt x="91664" y="26233"/>
                    <a:pt x="88348" y="22087"/>
                  </a:cubicBezTo>
                  <a:cubicBezTo>
                    <a:pt x="85439" y="18451"/>
                    <a:pt x="80985" y="3681"/>
                    <a:pt x="7951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4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4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0" name="Rechteck 599">
              <a:extLst>
                <a:ext uri="{FF2B5EF4-FFF2-40B4-BE49-F238E27FC236}">
                  <a16:creationId xmlns:a16="http://schemas.microsoft.com/office/drawing/2014/main" id="{AD304B4F-F98A-C5F2-9168-1C8EAFBF885B}"/>
                </a:ext>
              </a:extLst>
            </p:cNvPr>
            <p:cNvSpPr/>
            <p:nvPr/>
          </p:nvSpPr>
          <p:spPr>
            <a:xfrm>
              <a:off x="78987" y="2977333"/>
              <a:ext cx="3145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B</a:t>
              </a:r>
              <a:endParaRPr lang="de-DE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1" name="Textfeld 600">
                <a:extLst>
                  <a:ext uri="{FF2B5EF4-FFF2-40B4-BE49-F238E27FC236}">
                    <a16:creationId xmlns:a16="http://schemas.microsoft.com/office/drawing/2014/main" id="{EBABBCD5-C8A6-0CC8-9A64-D7064A3AA6A8}"/>
                  </a:ext>
                </a:extLst>
              </p:cNvPr>
              <p:cNvSpPr txBox="1"/>
              <p:nvPr/>
            </p:nvSpPr>
            <p:spPr>
              <a:xfrm>
                <a:off x="8877533" y="6361349"/>
                <a:ext cx="399018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de-DE" sz="1400" b="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p>
                      </m:sSup>
                    </m:oMath>
                  </m:oMathPara>
                </a14:m>
                <a:endParaRPr lang="de-DE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1" name="Textfeld 600">
                <a:extLst>
                  <a:ext uri="{FF2B5EF4-FFF2-40B4-BE49-F238E27FC236}">
                    <a16:creationId xmlns:a16="http://schemas.microsoft.com/office/drawing/2014/main" id="{EBABBCD5-C8A6-0CC8-9A64-D7064A3AA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533" y="6361349"/>
                <a:ext cx="399018" cy="314702"/>
              </a:xfrm>
              <a:prstGeom prst="rect">
                <a:avLst/>
              </a:prstGeom>
              <a:blipFill>
                <a:blip r:embed="rId238"/>
                <a:stretch>
                  <a:fillRect r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2" name="Ellipse 601">
            <a:extLst>
              <a:ext uri="{FF2B5EF4-FFF2-40B4-BE49-F238E27FC236}">
                <a16:creationId xmlns:a16="http://schemas.microsoft.com/office/drawing/2014/main" id="{8CD77F1F-3CFB-3B8F-FE07-0B7533A3318B}"/>
              </a:ext>
            </a:extLst>
          </p:cNvPr>
          <p:cNvSpPr/>
          <p:nvPr/>
        </p:nvSpPr>
        <p:spPr>
          <a:xfrm>
            <a:off x="8641947" y="3746556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3" name="Ellipse 602">
            <a:extLst>
              <a:ext uri="{FF2B5EF4-FFF2-40B4-BE49-F238E27FC236}">
                <a16:creationId xmlns:a16="http://schemas.microsoft.com/office/drawing/2014/main" id="{E1178E13-3728-AFB0-E2F4-1E942B4B5E31}"/>
              </a:ext>
            </a:extLst>
          </p:cNvPr>
          <p:cNvSpPr/>
          <p:nvPr/>
        </p:nvSpPr>
        <p:spPr>
          <a:xfrm>
            <a:off x="8638313" y="5961718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4" name="Textfeld 603">
                <a:extLst>
                  <a:ext uri="{FF2B5EF4-FFF2-40B4-BE49-F238E27FC236}">
                    <a16:creationId xmlns:a16="http://schemas.microsoft.com/office/drawing/2014/main" id="{64D37AA1-4C1C-7BF6-1C9E-EEC000A38AF3}"/>
                  </a:ext>
                </a:extLst>
              </p:cNvPr>
              <p:cNvSpPr txBox="1"/>
              <p:nvPr/>
            </p:nvSpPr>
            <p:spPr>
              <a:xfrm>
                <a:off x="8898646" y="3852931"/>
                <a:ext cx="3990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D62728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1600" i="1" dirty="0">
                  <a:solidFill>
                    <a:srgbClr val="D62728"/>
                  </a:solidFill>
                </a:endParaRPr>
              </a:p>
            </p:txBody>
          </p:sp>
        </mc:Choice>
        <mc:Fallback xmlns="">
          <p:sp>
            <p:nvSpPr>
              <p:cNvPr id="604" name="Textfeld 603">
                <a:extLst>
                  <a:ext uri="{FF2B5EF4-FFF2-40B4-BE49-F238E27FC236}">
                    <a16:creationId xmlns:a16="http://schemas.microsoft.com/office/drawing/2014/main" id="{64D37AA1-4C1C-7BF6-1C9E-EEC000A38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646" y="3852931"/>
                <a:ext cx="399018" cy="307777"/>
              </a:xfrm>
              <a:prstGeom prst="rect">
                <a:avLst/>
              </a:prstGeom>
              <a:blipFill>
                <a:blip r:embed="rId2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6" name="Gruppieren 605">
            <a:extLst>
              <a:ext uri="{FF2B5EF4-FFF2-40B4-BE49-F238E27FC236}">
                <a16:creationId xmlns:a16="http://schemas.microsoft.com/office/drawing/2014/main" id="{12B518C8-6CE6-7E89-83A7-55B41D888269}"/>
              </a:ext>
            </a:extLst>
          </p:cNvPr>
          <p:cNvGrpSpPr/>
          <p:nvPr/>
        </p:nvGrpSpPr>
        <p:grpSpPr>
          <a:xfrm>
            <a:off x="8828767" y="5283072"/>
            <a:ext cx="353392" cy="396118"/>
            <a:chOff x="50009" y="2977333"/>
            <a:chExt cx="353392" cy="396118"/>
          </a:xfrm>
        </p:grpSpPr>
        <p:sp>
          <p:nvSpPr>
            <p:cNvPr id="607" name="Freihandform: Form 606">
              <a:extLst>
                <a:ext uri="{FF2B5EF4-FFF2-40B4-BE49-F238E27FC236}">
                  <a16:creationId xmlns:a16="http://schemas.microsoft.com/office/drawing/2014/main" id="{22247EE2-5BC0-FE6B-A118-0AFEAF9B2330}"/>
                </a:ext>
              </a:extLst>
            </p:cNvPr>
            <p:cNvSpPr/>
            <p:nvPr/>
          </p:nvSpPr>
          <p:spPr>
            <a:xfrm>
              <a:off x="50009" y="2989138"/>
              <a:ext cx="353392" cy="384313"/>
            </a:xfrm>
            <a:custGeom>
              <a:avLst/>
              <a:gdLst>
                <a:gd name="connsiteX0" fmla="*/ 79513 w 353392"/>
                <a:gd name="connsiteY0" fmla="*/ 0 h 384313"/>
                <a:gd name="connsiteX1" fmla="*/ 79513 w 353392"/>
                <a:gd name="connsiteY1" fmla="*/ 0 h 384313"/>
                <a:gd name="connsiteX2" fmla="*/ 39757 w 353392"/>
                <a:gd name="connsiteY2" fmla="*/ 4418 h 384313"/>
                <a:gd name="connsiteX3" fmla="*/ 26505 w 353392"/>
                <a:gd name="connsiteY3" fmla="*/ 8835 h 384313"/>
                <a:gd name="connsiteX4" fmla="*/ 17670 w 353392"/>
                <a:gd name="connsiteY4" fmla="*/ 22087 h 384313"/>
                <a:gd name="connsiteX5" fmla="*/ 17670 w 353392"/>
                <a:gd name="connsiteY5" fmla="*/ 66261 h 384313"/>
                <a:gd name="connsiteX6" fmla="*/ 22087 w 353392"/>
                <a:gd name="connsiteY6" fmla="*/ 79513 h 384313"/>
                <a:gd name="connsiteX7" fmla="*/ 35340 w 353392"/>
                <a:gd name="connsiteY7" fmla="*/ 88348 h 384313"/>
                <a:gd name="connsiteX8" fmla="*/ 30922 w 353392"/>
                <a:gd name="connsiteY8" fmla="*/ 119270 h 384313"/>
                <a:gd name="connsiteX9" fmla="*/ 13253 w 353392"/>
                <a:gd name="connsiteY9" fmla="*/ 145774 h 384313"/>
                <a:gd name="connsiteX10" fmla="*/ 0 w 353392"/>
                <a:gd name="connsiteY10" fmla="*/ 172279 h 384313"/>
                <a:gd name="connsiteX11" fmla="*/ 4418 w 353392"/>
                <a:gd name="connsiteY11" fmla="*/ 238540 h 384313"/>
                <a:gd name="connsiteX12" fmla="*/ 17670 w 353392"/>
                <a:gd name="connsiteY12" fmla="*/ 242957 h 384313"/>
                <a:gd name="connsiteX13" fmla="*/ 48592 w 353392"/>
                <a:gd name="connsiteY13" fmla="*/ 256209 h 384313"/>
                <a:gd name="connsiteX14" fmla="*/ 61844 w 353392"/>
                <a:gd name="connsiteY14" fmla="*/ 265044 h 384313"/>
                <a:gd name="connsiteX15" fmla="*/ 92766 w 353392"/>
                <a:gd name="connsiteY15" fmla="*/ 273879 h 384313"/>
                <a:gd name="connsiteX16" fmla="*/ 106018 w 353392"/>
                <a:gd name="connsiteY16" fmla="*/ 282713 h 384313"/>
                <a:gd name="connsiteX17" fmla="*/ 128105 w 353392"/>
                <a:gd name="connsiteY17" fmla="*/ 318053 h 384313"/>
                <a:gd name="connsiteX18" fmla="*/ 150192 w 353392"/>
                <a:gd name="connsiteY18" fmla="*/ 340140 h 384313"/>
                <a:gd name="connsiteX19" fmla="*/ 172279 w 353392"/>
                <a:gd name="connsiteY19" fmla="*/ 362226 h 384313"/>
                <a:gd name="connsiteX20" fmla="*/ 198783 w 353392"/>
                <a:gd name="connsiteY20" fmla="*/ 371061 h 384313"/>
                <a:gd name="connsiteX21" fmla="*/ 225287 w 353392"/>
                <a:gd name="connsiteY21" fmla="*/ 384313 h 384313"/>
                <a:gd name="connsiteX22" fmla="*/ 247374 w 353392"/>
                <a:gd name="connsiteY22" fmla="*/ 379896 h 384313"/>
                <a:gd name="connsiteX23" fmla="*/ 256209 w 353392"/>
                <a:gd name="connsiteY23" fmla="*/ 366644 h 384313"/>
                <a:gd name="connsiteX24" fmla="*/ 260626 w 353392"/>
                <a:gd name="connsiteY24" fmla="*/ 322470 h 384313"/>
                <a:gd name="connsiteX25" fmla="*/ 265044 w 353392"/>
                <a:gd name="connsiteY25" fmla="*/ 295966 h 384313"/>
                <a:gd name="connsiteX26" fmla="*/ 278296 w 353392"/>
                <a:gd name="connsiteY26" fmla="*/ 287131 h 384313"/>
                <a:gd name="connsiteX27" fmla="*/ 300383 w 353392"/>
                <a:gd name="connsiteY27" fmla="*/ 269461 h 384313"/>
                <a:gd name="connsiteX28" fmla="*/ 309218 w 353392"/>
                <a:gd name="connsiteY28" fmla="*/ 256209 h 384313"/>
                <a:gd name="connsiteX29" fmla="*/ 335722 w 353392"/>
                <a:gd name="connsiteY29" fmla="*/ 234122 h 384313"/>
                <a:gd name="connsiteX30" fmla="*/ 348974 w 353392"/>
                <a:gd name="connsiteY30" fmla="*/ 207618 h 384313"/>
                <a:gd name="connsiteX31" fmla="*/ 353392 w 353392"/>
                <a:gd name="connsiteY31" fmla="*/ 194366 h 384313"/>
                <a:gd name="connsiteX32" fmla="*/ 340140 w 353392"/>
                <a:gd name="connsiteY32" fmla="*/ 128105 h 384313"/>
                <a:gd name="connsiteX33" fmla="*/ 326887 w 353392"/>
                <a:gd name="connsiteY33" fmla="*/ 119270 h 384313"/>
                <a:gd name="connsiteX34" fmla="*/ 313635 w 353392"/>
                <a:gd name="connsiteY34" fmla="*/ 114853 h 384313"/>
                <a:gd name="connsiteX35" fmla="*/ 300383 w 353392"/>
                <a:gd name="connsiteY35" fmla="*/ 106018 h 384313"/>
                <a:gd name="connsiteX36" fmla="*/ 265044 w 353392"/>
                <a:gd name="connsiteY36" fmla="*/ 101600 h 384313"/>
                <a:gd name="connsiteX37" fmla="*/ 256209 w 353392"/>
                <a:gd name="connsiteY37" fmla="*/ 88348 h 384313"/>
                <a:gd name="connsiteX38" fmla="*/ 242957 w 353392"/>
                <a:gd name="connsiteY38" fmla="*/ 83931 h 384313"/>
                <a:gd name="connsiteX39" fmla="*/ 234122 w 353392"/>
                <a:gd name="connsiteY39" fmla="*/ 70679 h 384313"/>
                <a:gd name="connsiteX40" fmla="*/ 207618 w 353392"/>
                <a:gd name="connsiteY40" fmla="*/ 53009 h 384313"/>
                <a:gd name="connsiteX41" fmla="*/ 110435 w 353392"/>
                <a:gd name="connsiteY41" fmla="*/ 44174 h 384313"/>
                <a:gd name="connsiteX42" fmla="*/ 101600 w 353392"/>
                <a:gd name="connsiteY42" fmla="*/ 30922 h 384313"/>
                <a:gd name="connsiteX43" fmla="*/ 88348 w 353392"/>
                <a:gd name="connsiteY43" fmla="*/ 22087 h 384313"/>
                <a:gd name="connsiteX44" fmla="*/ 79513 w 353392"/>
                <a:gd name="connsiteY4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3392" h="384313">
                  <a:moveTo>
                    <a:pt x="79513" y="0"/>
                  </a:moveTo>
                  <a:lnTo>
                    <a:pt x="79513" y="0"/>
                  </a:lnTo>
                  <a:cubicBezTo>
                    <a:pt x="66261" y="1473"/>
                    <a:pt x="52909" y="2226"/>
                    <a:pt x="39757" y="4418"/>
                  </a:cubicBezTo>
                  <a:cubicBezTo>
                    <a:pt x="35164" y="5184"/>
                    <a:pt x="30141" y="5926"/>
                    <a:pt x="26505" y="8835"/>
                  </a:cubicBezTo>
                  <a:cubicBezTo>
                    <a:pt x="22359" y="12151"/>
                    <a:pt x="20615" y="17670"/>
                    <a:pt x="17670" y="22087"/>
                  </a:cubicBezTo>
                  <a:cubicBezTo>
                    <a:pt x="10528" y="43515"/>
                    <a:pt x="11326" y="34537"/>
                    <a:pt x="17670" y="66261"/>
                  </a:cubicBezTo>
                  <a:cubicBezTo>
                    <a:pt x="18583" y="70827"/>
                    <a:pt x="19178" y="75877"/>
                    <a:pt x="22087" y="79513"/>
                  </a:cubicBezTo>
                  <a:cubicBezTo>
                    <a:pt x="25404" y="83659"/>
                    <a:pt x="30922" y="85403"/>
                    <a:pt x="35340" y="88348"/>
                  </a:cubicBezTo>
                  <a:cubicBezTo>
                    <a:pt x="33867" y="98655"/>
                    <a:pt x="34660" y="109552"/>
                    <a:pt x="30922" y="119270"/>
                  </a:cubicBezTo>
                  <a:cubicBezTo>
                    <a:pt x="27110" y="129180"/>
                    <a:pt x="16611" y="135701"/>
                    <a:pt x="13253" y="145774"/>
                  </a:cubicBezTo>
                  <a:cubicBezTo>
                    <a:pt x="7156" y="164063"/>
                    <a:pt x="11418" y="155152"/>
                    <a:pt x="0" y="172279"/>
                  </a:cubicBezTo>
                  <a:cubicBezTo>
                    <a:pt x="1473" y="194366"/>
                    <a:pt x="-951" y="217065"/>
                    <a:pt x="4418" y="238540"/>
                  </a:cubicBezTo>
                  <a:cubicBezTo>
                    <a:pt x="5547" y="243057"/>
                    <a:pt x="13390" y="241123"/>
                    <a:pt x="17670" y="242957"/>
                  </a:cubicBezTo>
                  <a:cubicBezTo>
                    <a:pt x="55880" y="259332"/>
                    <a:pt x="17514" y="245850"/>
                    <a:pt x="48592" y="256209"/>
                  </a:cubicBezTo>
                  <a:cubicBezTo>
                    <a:pt x="53009" y="259154"/>
                    <a:pt x="56964" y="262953"/>
                    <a:pt x="61844" y="265044"/>
                  </a:cubicBezTo>
                  <a:cubicBezTo>
                    <a:pt x="81683" y="273546"/>
                    <a:pt x="75555" y="265274"/>
                    <a:pt x="92766" y="273879"/>
                  </a:cubicBezTo>
                  <a:cubicBezTo>
                    <a:pt x="97514" y="276253"/>
                    <a:pt x="101601" y="279768"/>
                    <a:pt x="106018" y="282713"/>
                  </a:cubicBezTo>
                  <a:cubicBezTo>
                    <a:pt x="116532" y="314255"/>
                    <a:pt x="107104" y="304052"/>
                    <a:pt x="128105" y="318053"/>
                  </a:cubicBezTo>
                  <a:cubicBezTo>
                    <a:pt x="151668" y="353396"/>
                    <a:pt x="120740" y="310687"/>
                    <a:pt x="150192" y="340140"/>
                  </a:cubicBezTo>
                  <a:cubicBezTo>
                    <a:pt x="165508" y="355456"/>
                    <a:pt x="151072" y="352801"/>
                    <a:pt x="172279" y="362226"/>
                  </a:cubicBezTo>
                  <a:cubicBezTo>
                    <a:pt x="180789" y="366008"/>
                    <a:pt x="198783" y="371061"/>
                    <a:pt x="198783" y="371061"/>
                  </a:cubicBezTo>
                  <a:cubicBezTo>
                    <a:pt x="205484" y="375529"/>
                    <a:pt x="216142" y="384313"/>
                    <a:pt x="225287" y="384313"/>
                  </a:cubicBezTo>
                  <a:cubicBezTo>
                    <a:pt x="232795" y="384313"/>
                    <a:pt x="240012" y="381368"/>
                    <a:pt x="247374" y="379896"/>
                  </a:cubicBezTo>
                  <a:cubicBezTo>
                    <a:pt x="250319" y="375479"/>
                    <a:pt x="255015" y="371817"/>
                    <a:pt x="256209" y="366644"/>
                  </a:cubicBezTo>
                  <a:cubicBezTo>
                    <a:pt x="259536" y="352225"/>
                    <a:pt x="258790" y="337154"/>
                    <a:pt x="260626" y="322470"/>
                  </a:cubicBezTo>
                  <a:cubicBezTo>
                    <a:pt x="261737" y="313583"/>
                    <a:pt x="261038" y="303977"/>
                    <a:pt x="265044" y="295966"/>
                  </a:cubicBezTo>
                  <a:cubicBezTo>
                    <a:pt x="267418" y="291217"/>
                    <a:pt x="273879" y="290076"/>
                    <a:pt x="278296" y="287131"/>
                  </a:cubicBezTo>
                  <a:cubicBezTo>
                    <a:pt x="303616" y="249153"/>
                    <a:pt x="269902" y="293847"/>
                    <a:pt x="300383" y="269461"/>
                  </a:cubicBezTo>
                  <a:cubicBezTo>
                    <a:pt x="304529" y="266144"/>
                    <a:pt x="305819" y="260287"/>
                    <a:pt x="309218" y="256209"/>
                  </a:cubicBezTo>
                  <a:cubicBezTo>
                    <a:pt x="319847" y="243455"/>
                    <a:pt x="322692" y="242809"/>
                    <a:pt x="335722" y="234122"/>
                  </a:cubicBezTo>
                  <a:cubicBezTo>
                    <a:pt x="346827" y="200812"/>
                    <a:pt x="331848" y="241871"/>
                    <a:pt x="348974" y="207618"/>
                  </a:cubicBezTo>
                  <a:cubicBezTo>
                    <a:pt x="351056" y="203453"/>
                    <a:pt x="351919" y="198783"/>
                    <a:pt x="353392" y="194366"/>
                  </a:cubicBezTo>
                  <a:cubicBezTo>
                    <a:pt x="351368" y="170085"/>
                    <a:pt x="357960" y="145925"/>
                    <a:pt x="340140" y="128105"/>
                  </a:cubicBezTo>
                  <a:cubicBezTo>
                    <a:pt x="336386" y="124351"/>
                    <a:pt x="331636" y="121644"/>
                    <a:pt x="326887" y="119270"/>
                  </a:cubicBezTo>
                  <a:cubicBezTo>
                    <a:pt x="322722" y="117188"/>
                    <a:pt x="318052" y="116325"/>
                    <a:pt x="313635" y="114853"/>
                  </a:cubicBezTo>
                  <a:cubicBezTo>
                    <a:pt x="309218" y="111908"/>
                    <a:pt x="305505" y="107415"/>
                    <a:pt x="300383" y="106018"/>
                  </a:cubicBezTo>
                  <a:cubicBezTo>
                    <a:pt x="288930" y="102894"/>
                    <a:pt x="276066" y="106009"/>
                    <a:pt x="265044" y="101600"/>
                  </a:cubicBezTo>
                  <a:cubicBezTo>
                    <a:pt x="260115" y="99628"/>
                    <a:pt x="260355" y="91664"/>
                    <a:pt x="256209" y="88348"/>
                  </a:cubicBezTo>
                  <a:cubicBezTo>
                    <a:pt x="252573" y="85439"/>
                    <a:pt x="247374" y="85403"/>
                    <a:pt x="242957" y="83931"/>
                  </a:cubicBezTo>
                  <a:cubicBezTo>
                    <a:pt x="240012" y="79514"/>
                    <a:pt x="238117" y="74175"/>
                    <a:pt x="234122" y="70679"/>
                  </a:cubicBezTo>
                  <a:cubicBezTo>
                    <a:pt x="226131" y="63687"/>
                    <a:pt x="218129" y="54510"/>
                    <a:pt x="207618" y="53009"/>
                  </a:cubicBezTo>
                  <a:cubicBezTo>
                    <a:pt x="154782" y="45462"/>
                    <a:pt x="187085" y="49285"/>
                    <a:pt x="110435" y="44174"/>
                  </a:cubicBezTo>
                  <a:cubicBezTo>
                    <a:pt x="107490" y="39757"/>
                    <a:pt x="105354" y="34676"/>
                    <a:pt x="101600" y="30922"/>
                  </a:cubicBezTo>
                  <a:cubicBezTo>
                    <a:pt x="97846" y="27168"/>
                    <a:pt x="91664" y="26233"/>
                    <a:pt x="88348" y="22087"/>
                  </a:cubicBezTo>
                  <a:cubicBezTo>
                    <a:pt x="85439" y="18451"/>
                    <a:pt x="80985" y="3681"/>
                    <a:pt x="7951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4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4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8" name="Rechteck 607">
              <a:extLst>
                <a:ext uri="{FF2B5EF4-FFF2-40B4-BE49-F238E27FC236}">
                  <a16:creationId xmlns:a16="http://schemas.microsoft.com/office/drawing/2014/main" id="{CA34E2AE-5565-583E-8527-40D7ECE12D32}"/>
                </a:ext>
              </a:extLst>
            </p:cNvPr>
            <p:cNvSpPr/>
            <p:nvPr/>
          </p:nvSpPr>
          <p:spPr>
            <a:xfrm>
              <a:off x="78987" y="2977333"/>
              <a:ext cx="3145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B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480828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Diagramm, Karte enthält.&#10;&#10;Automatisch generierte Beschreibung">
            <a:extLst>
              <a:ext uri="{FF2B5EF4-FFF2-40B4-BE49-F238E27FC236}">
                <a16:creationId xmlns:a16="http://schemas.microsoft.com/office/drawing/2014/main" id="{8CF00591-7C67-90B7-EFFD-D1341BAA6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5" t="26385" r="2852" b="20862"/>
          <a:stretch/>
        </p:blipFill>
        <p:spPr>
          <a:xfrm>
            <a:off x="7694592" y="1719028"/>
            <a:ext cx="6690842" cy="2350112"/>
          </a:xfrm>
          <a:prstGeom prst="rect">
            <a:avLst/>
          </a:prstGeom>
        </p:spPr>
      </p:pic>
      <p:pic>
        <p:nvPicPr>
          <p:cNvPr id="14" name="Grafik 13" descr="Ein Bild, das Text, Diagramm, Karte, Screenshot enthält.&#10;&#10;Automatisch generierte Beschreibung">
            <a:extLst>
              <a:ext uri="{FF2B5EF4-FFF2-40B4-BE49-F238E27FC236}">
                <a16:creationId xmlns:a16="http://schemas.microsoft.com/office/drawing/2014/main" id="{3CE1ECB4-D3DD-2574-4596-B55621DFE3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7107" r="3116" b="21223"/>
          <a:stretch/>
        </p:blipFill>
        <p:spPr>
          <a:xfrm>
            <a:off x="7694591" y="4286006"/>
            <a:ext cx="6631527" cy="2285081"/>
          </a:xfrm>
          <a:prstGeom prst="rect">
            <a:avLst/>
          </a:prstGeom>
        </p:spPr>
      </p:pic>
      <p:pic>
        <p:nvPicPr>
          <p:cNvPr id="15" name="Grafik 14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D0BFC807-170B-90FA-B9CE-7433F646AF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27114" r="4568" b="21590"/>
          <a:stretch/>
        </p:blipFill>
        <p:spPr>
          <a:xfrm>
            <a:off x="7664055" y="6885958"/>
            <a:ext cx="6692598" cy="2298061"/>
          </a:xfrm>
          <a:prstGeom prst="rect">
            <a:avLst/>
          </a:prstGeom>
        </p:spPr>
      </p:pic>
      <p:sp>
        <p:nvSpPr>
          <p:cNvPr id="16" name="Textfeld 85">
            <a:extLst>
              <a:ext uri="{FF2B5EF4-FFF2-40B4-BE49-F238E27FC236}">
                <a16:creationId xmlns:a16="http://schemas.microsoft.com/office/drawing/2014/main" id="{E39F9D27-F9D3-E4FF-8A62-B1886C70022A}"/>
              </a:ext>
            </a:extLst>
          </p:cNvPr>
          <p:cNvSpPr txBox="1"/>
          <p:nvPr/>
        </p:nvSpPr>
        <p:spPr>
          <a:xfrm>
            <a:off x="10066977" y="1271327"/>
            <a:ext cx="25923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 err="1"/>
              <a:t>CyTOF</a:t>
            </a:r>
            <a:r>
              <a:rPr lang="de-DE" sz="2400" dirty="0"/>
              <a:t> (Oetjen)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C7F5E45-40EE-52A6-B501-7E8700ACC574}"/>
              </a:ext>
            </a:extLst>
          </p:cNvPr>
          <p:cNvSpPr txBox="1"/>
          <p:nvPr/>
        </p:nvSpPr>
        <p:spPr>
          <a:xfrm>
            <a:off x="7802038" y="117899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C</a:t>
            </a:r>
          </a:p>
        </p:txBody>
      </p:sp>
      <p:pic>
        <p:nvPicPr>
          <p:cNvPr id="19" name="Grafik 18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FDDEF195-847F-8602-85D7-FCDE3AA4AC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6" t="18616" r="17571" b="12987"/>
          <a:stretch/>
        </p:blipFill>
        <p:spPr>
          <a:xfrm>
            <a:off x="3857551" y="1752994"/>
            <a:ext cx="3414786" cy="2282180"/>
          </a:xfrm>
          <a:prstGeom prst="rect">
            <a:avLst/>
          </a:prstGeom>
        </p:spPr>
      </p:pic>
      <p:pic>
        <p:nvPicPr>
          <p:cNvPr id="21" name="Grafik 20" descr="Ein Bild, das Text, Karte, Diagramm, Screenshot enthält.&#10;&#10;Automatisch generierte Beschreibung">
            <a:extLst>
              <a:ext uri="{FF2B5EF4-FFF2-40B4-BE49-F238E27FC236}">
                <a16:creationId xmlns:a16="http://schemas.microsoft.com/office/drawing/2014/main" id="{290EEB9D-14B4-28AA-5C09-DA5DC5BEE3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1" t="18584" r="17617" b="13003"/>
          <a:stretch/>
        </p:blipFill>
        <p:spPr>
          <a:xfrm>
            <a:off x="3857551" y="4288377"/>
            <a:ext cx="3414786" cy="2282710"/>
          </a:xfrm>
          <a:prstGeom prst="rect">
            <a:avLst/>
          </a:prstGeom>
        </p:spPr>
      </p:pic>
      <p:pic>
        <p:nvPicPr>
          <p:cNvPr id="23" name="Grafik 22" descr="Ein Bild, das Text, Karte, Diagramm, Screenshot enthält.&#10;&#10;Automatisch generierte Beschreibung">
            <a:extLst>
              <a:ext uri="{FF2B5EF4-FFF2-40B4-BE49-F238E27FC236}">
                <a16:creationId xmlns:a16="http://schemas.microsoft.com/office/drawing/2014/main" id="{135A0703-145B-738D-2137-1134735E15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2" t="18426" r="17529" b="12923"/>
          <a:stretch/>
        </p:blipFill>
        <p:spPr>
          <a:xfrm>
            <a:off x="3857551" y="6881758"/>
            <a:ext cx="3414786" cy="2302261"/>
          </a:xfrm>
          <a:prstGeom prst="rect">
            <a:avLst/>
          </a:prstGeom>
        </p:spPr>
      </p:pic>
      <p:pic>
        <p:nvPicPr>
          <p:cNvPr id="25" name="Grafik 24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4DDE8FA5-4971-A106-5798-151BF28DCF6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2" t="17790" r="17398" b="12605"/>
          <a:stretch/>
        </p:blipFill>
        <p:spPr>
          <a:xfrm>
            <a:off x="39318" y="1704724"/>
            <a:ext cx="3417227" cy="2330450"/>
          </a:xfrm>
          <a:prstGeom prst="rect">
            <a:avLst/>
          </a:prstGeom>
        </p:spPr>
      </p:pic>
      <p:pic>
        <p:nvPicPr>
          <p:cNvPr id="27" name="Grafik 26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0A9D24B1-A6A3-4A64-F1CB-B4F4B369FE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2" t="18213" r="17456" b="13029"/>
          <a:stretch/>
        </p:blipFill>
        <p:spPr>
          <a:xfrm>
            <a:off x="39319" y="4258472"/>
            <a:ext cx="3425796" cy="2310243"/>
          </a:xfrm>
          <a:prstGeom prst="rect">
            <a:avLst/>
          </a:prstGeom>
        </p:spPr>
      </p:pic>
      <p:pic>
        <p:nvPicPr>
          <p:cNvPr id="29" name="Grafik 28" descr="Ein Bild, das Text, Screenshot, Diagramm, Karte enthält.&#10;&#10;Automatisch generierte Beschreibung">
            <a:extLst>
              <a:ext uri="{FF2B5EF4-FFF2-40B4-BE49-F238E27FC236}">
                <a16:creationId xmlns:a16="http://schemas.microsoft.com/office/drawing/2014/main" id="{A564024B-642C-0898-8BB7-26584222A96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7" t="18425" r="17456" b="12818"/>
          <a:stretch/>
        </p:blipFill>
        <p:spPr>
          <a:xfrm>
            <a:off x="39318" y="6881402"/>
            <a:ext cx="3414786" cy="2302617"/>
          </a:xfrm>
          <a:prstGeom prst="rect">
            <a:avLst/>
          </a:prstGeom>
        </p:spPr>
      </p:pic>
      <p:sp>
        <p:nvSpPr>
          <p:cNvPr id="30" name="Textfeld 85">
            <a:extLst>
              <a:ext uri="{FF2B5EF4-FFF2-40B4-BE49-F238E27FC236}">
                <a16:creationId xmlns:a16="http://schemas.microsoft.com/office/drawing/2014/main" id="{A3DA4493-8BDF-1EB0-656B-BB51108414BE}"/>
              </a:ext>
            </a:extLst>
          </p:cNvPr>
          <p:cNvSpPr txBox="1"/>
          <p:nvPr/>
        </p:nvSpPr>
        <p:spPr>
          <a:xfrm>
            <a:off x="1050672" y="1256538"/>
            <a:ext cx="1819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/>
              <a:t> FACS (Hofer)</a:t>
            </a:r>
          </a:p>
        </p:txBody>
      </p:sp>
      <p:sp>
        <p:nvSpPr>
          <p:cNvPr id="31" name="Textfeld 85">
            <a:extLst>
              <a:ext uri="{FF2B5EF4-FFF2-40B4-BE49-F238E27FC236}">
                <a16:creationId xmlns:a16="http://schemas.microsoft.com/office/drawing/2014/main" id="{7DC54767-1BBA-F49D-FF33-D61A055CB230}"/>
              </a:ext>
            </a:extLst>
          </p:cNvPr>
          <p:cNvSpPr txBox="1"/>
          <p:nvPr/>
        </p:nvSpPr>
        <p:spPr>
          <a:xfrm>
            <a:off x="4770658" y="1256537"/>
            <a:ext cx="1547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/>
              <a:t>FACS (HIV)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015BCB6-031A-2CD9-AE11-86EF16D47847}"/>
              </a:ext>
            </a:extLst>
          </p:cNvPr>
          <p:cNvSpPr txBox="1"/>
          <p:nvPr/>
        </p:nvSpPr>
        <p:spPr>
          <a:xfrm>
            <a:off x="118332" y="1164203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A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6571656-8044-9A37-962F-0B07ADE72732}"/>
              </a:ext>
            </a:extLst>
          </p:cNvPr>
          <p:cNvSpPr txBox="1"/>
          <p:nvPr/>
        </p:nvSpPr>
        <p:spPr>
          <a:xfrm>
            <a:off x="3974607" y="117899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82346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F3A6018-719F-3A62-4A25-F8B6D74B5229}"/>
              </a:ext>
            </a:extLst>
          </p:cNvPr>
          <p:cNvGrpSpPr/>
          <p:nvPr/>
        </p:nvGrpSpPr>
        <p:grpSpPr>
          <a:xfrm>
            <a:off x="672542" y="1273438"/>
            <a:ext cx="10799904" cy="6833443"/>
            <a:chOff x="922197" y="1151318"/>
            <a:chExt cx="10799904" cy="6833443"/>
          </a:xfrm>
        </p:grpSpPr>
        <p:pic>
          <p:nvPicPr>
            <p:cNvPr id="9" name="Grafik 8" descr="Ein Bild, das Text, Screenshot, Software, Computersymbol enthält.&#10;&#10;Automatisch generierte Beschreibung">
              <a:extLst>
                <a:ext uri="{FF2B5EF4-FFF2-40B4-BE49-F238E27FC236}">
                  <a16:creationId xmlns:a16="http://schemas.microsoft.com/office/drawing/2014/main" id="{78D7C841-79D3-4B60-9107-5265C19C1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31" t="8560" r="33559" b="4498"/>
            <a:stretch/>
          </p:blipFill>
          <p:spPr>
            <a:xfrm rot="16200000">
              <a:off x="2849683" y="-776168"/>
              <a:ext cx="6455981" cy="10310953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C1E6FFC-880B-6D66-8653-D6706FF61655}"/>
                </a:ext>
              </a:extLst>
            </p:cNvPr>
            <p:cNvSpPr txBox="1"/>
            <p:nvPr/>
          </p:nvSpPr>
          <p:spPr>
            <a:xfrm>
              <a:off x="1036456" y="7613048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KR </a:t>
              </a:r>
              <a:endParaRPr lang="de-DE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0B9AF35C-8595-DE06-6259-58DFD3B589F3}"/>
                </a:ext>
              </a:extLst>
            </p:cNvPr>
            <p:cNvSpPr txBox="1"/>
            <p:nvPr/>
          </p:nvSpPr>
          <p:spPr>
            <a:xfrm>
              <a:off x="1680103" y="7613048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KW </a:t>
              </a:r>
              <a:endParaRPr lang="de-DE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390D903-2E41-3867-BDA0-C31B829DA150}"/>
                </a:ext>
              </a:extLst>
            </p:cNvPr>
            <p:cNvSpPr txBox="1"/>
            <p:nvPr/>
          </p:nvSpPr>
          <p:spPr>
            <a:xfrm>
              <a:off x="2323750" y="7613048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MF </a:t>
              </a:r>
              <a:endParaRPr lang="de-DE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A7516B22-654A-2F2F-9285-BB5EDF49AEE2}"/>
                </a:ext>
              </a:extLst>
            </p:cNvPr>
            <p:cNvSpPr txBox="1"/>
            <p:nvPr/>
          </p:nvSpPr>
          <p:spPr>
            <a:xfrm>
              <a:off x="2941997" y="7613048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01 </a:t>
              </a:r>
              <a:endParaRPr lang="de-DE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673B233-55FD-F2C1-6279-A88664772F42}"/>
                </a:ext>
              </a:extLst>
            </p:cNvPr>
            <p:cNvSpPr txBox="1"/>
            <p:nvPr/>
          </p:nvSpPr>
          <p:spPr>
            <a:xfrm>
              <a:off x="3572944" y="7613048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03 </a:t>
              </a:r>
              <a:endParaRPr lang="de-DE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E06CC546-FF1A-F49B-DDCD-C793C9C1C5CC}"/>
                </a:ext>
              </a:extLst>
            </p:cNvPr>
            <p:cNvSpPr txBox="1"/>
            <p:nvPr/>
          </p:nvSpPr>
          <p:spPr>
            <a:xfrm>
              <a:off x="4190991" y="7613048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05 </a:t>
              </a:r>
              <a:endParaRPr lang="de-DE" dirty="0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610E56B-AAAB-6E30-13CD-2D0FD43EADE6}"/>
                </a:ext>
              </a:extLst>
            </p:cNvPr>
            <p:cNvSpPr txBox="1"/>
            <p:nvPr/>
          </p:nvSpPr>
          <p:spPr>
            <a:xfrm>
              <a:off x="4859838" y="7615429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07 </a:t>
              </a:r>
              <a:endParaRPr lang="de-DE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853B2FDD-6CD1-4E59-D806-C97B50074AC2}"/>
                </a:ext>
              </a:extLst>
            </p:cNvPr>
            <p:cNvSpPr txBox="1"/>
            <p:nvPr/>
          </p:nvSpPr>
          <p:spPr>
            <a:xfrm>
              <a:off x="5493860" y="7615429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09 </a:t>
              </a:r>
              <a:endParaRPr lang="de-DE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5116EA99-98D8-8858-2ADC-30C0A40DD132}"/>
                </a:ext>
              </a:extLst>
            </p:cNvPr>
            <p:cNvSpPr txBox="1"/>
            <p:nvPr/>
          </p:nvSpPr>
          <p:spPr>
            <a:xfrm>
              <a:off x="6108829" y="7615429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A </a:t>
              </a:r>
              <a:endParaRPr lang="de-DE" dirty="0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E4E67F57-05CB-5B34-2A51-C1518B021ABF}"/>
                </a:ext>
              </a:extLst>
            </p:cNvPr>
            <p:cNvSpPr txBox="1"/>
            <p:nvPr/>
          </p:nvSpPr>
          <p:spPr>
            <a:xfrm>
              <a:off x="6746729" y="7615429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B </a:t>
              </a:r>
              <a:endParaRPr lang="de-DE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6C1B1C84-836E-7787-5CDF-32EF811804EA}"/>
                </a:ext>
              </a:extLst>
            </p:cNvPr>
            <p:cNvSpPr txBox="1"/>
            <p:nvPr/>
          </p:nvSpPr>
          <p:spPr>
            <a:xfrm>
              <a:off x="7384024" y="7615429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 </a:t>
              </a:r>
              <a:endParaRPr lang="de-DE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F7E48A0C-B52D-AA69-A897-84A3451E5534}"/>
                </a:ext>
              </a:extLst>
            </p:cNvPr>
            <p:cNvSpPr txBox="1"/>
            <p:nvPr/>
          </p:nvSpPr>
          <p:spPr>
            <a:xfrm>
              <a:off x="8023438" y="7615429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H </a:t>
              </a:r>
              <a:endParaRPr lang="de-DE" dirty="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EFEA718-8629-2A0A-47CC-9C82E49E5BDE}"/>
                </a:ext>
              </a:extLst>
            </p:cNvPr>
            <p:cNvSpPr txBox="1"/>
            <p:nvPr/>
          </p:nvSpPr>
          <p:spPr>
            <a:xfrm>
              <a:off x="8660734" y="7604662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 </a:t>
              </a:r>
              <a:endParaRPr lang="de-DE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759DE95-A674-C5D1-B547-2F97791B1FDD}"/>
                </a:ext>
              </a:extLst>
            </p:cNvPr>
            <p:cNvSpPr txBox="1"/>
            <p:nvPr/>
          </p:nvSpPr>
          <p:spPr>
            <a:xfrm>
              <a:off x="9300145" y="7604662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O </a:t>
              </a:r>
              <a:endParaRPr lang="de-DE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CF4AFAE2-624C-3AE4-2277-96A732D193F3}"/>
                </a:ext>
              </a:extLst>
            </p:cNvPr>
            <p:cNvSpPr txBox="1"/>
            <p:nvPr/>
          </p:nvSpPr>
          <p:spPr>
            <a:xfrm>
              <a:off x="9933214" y="7604662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T </a:t>
              </a:r>
              <a:endParaRPr lang="de-DE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9FF500CF-106D-28E2-F3C3-857DEF439FE0}"/>
                </a:ext>
              </a:extLst>
            </p:cNvPr>
            <p:cNvSpPr txBox="1"/>
            <p:nvPr/>
          </p:nvSpPr>
          <p:spPr>
            <a:xfrm>
              <a:off x="10573686" y="7604662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U </a:t>
              </a:r>
              <a:endParaRPr lang="de-DE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01B25ACB-7E8E-EEB0-3587-DF12C4DCA947}"/>
                </a:ext>
              </a:extLst>
            </p:cNvPr>
            <p:cNvSpPr txBox="1"/>
            <p:nvPr/>
          </p:nvSpPr>
          <p:spPr>
            <a:xfrm>
              <a:off x="11167535" y="6127237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0.2 </a:t>
              </a:r>
              <a:endParaRPr lang="de-DE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0FFF58BD-E708-E6B7-1CF5-C5F2C8965383}"/>
                </a:ext>
              </a:extLst>
            </p:cNvPr>
            <p:cNvSpPr txBox="1"/>
            <p:nvPr/>
          </p:nvSpPr>
          <p:spPr>
            <a:xfrm>
              <a:off x="11167535" y="4902957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0.4 </a:t>
              </a:r>
              <a:endParaRPr lang="de-DE" dirty="0"/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FC52492-E3D8-6F81-80E9-F95C6EA565C0}"/>
                </a:ext>
              </a:extLst>
            </p:cNvPr>
            <p:cNvSpPr txBox="1"/>
            <p:nvPr/>
          </p:nvSpPr>
          <p:spPr>
            <a:xfrm>
              <a:off x="11167535" y="3645657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0.6 </a:t>
              </a:r>
              <a:endParaRPr lang="de-DE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633442B3-3799-1F5F-1A77-6C2A150A2A24}"/>
                </a:ext>
              </a:extLst>
            </p:cNvPr>
            <p:cNvSpPr txBox="1"/>
            <p:nvPr/>
          </p:nvSpPr>
          <p:spPr>
            <a:xfrm>
              <a:off x="11167535" y="2421377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0.8 </a:t>
              </a:r>
              <a:endParaRPr lang="de-DE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370E248F-FF9B-8777-11E9-02DF92B01ABF}"/>
                </a:ext>
              </a:extLst>
            </p:cNvPr>
            <p:cNvSpPr txBox="1"/>
            <p:nvPr/>
          </p:nvSpPr>
          <p:spPr>
            <a:xfrm>
              <a:off x="11167535" y="1197097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1.0 </a:t>
              </a:r>
              <a:endParaRPr lang="de-DE" dirty="0"/>
            </a:p>
          </p:txBody>
        </p:sp>
      </p:grp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657D61C8-8F11-4F92-EE26-74C254509475}"/>
              </a:ext>
            </a:extLst>
          </p:cNvPr>
          <p:cNvCxnSpPr>
            <a:cxnSpLocks/>
          </p:cNvCxnSpPr>
          <p:nvPr/>
        </p:nvCxnSpPr>
        <p:spPr>
          <a:xfrm flipV="1">
            <a:off x="2616084" y="1319217"/>
            <a:ext cx="0" cy="67768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04A045A2-BEDF-8F1A-3EC7-DD76F84CDF1C}"/>
              </a:ext>
            </a:extLst>
          </p:cNvPr>
          <p:cNvCxnSpPr>
            <a:cxnSpLocks/>
          </p:cNvCxnSpPr>
          <p:nvPr/>
        </p:nvCxnSpPr>
        <p:spPr>
          <a:xfrm flipV="1">
            <a:off x="5786194" y="1319217"/>
            <a:ext cx="21999" cy="67768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FEA3265F-C298-6552-5236-AE3CC39CA140}"/>
              </a:ext>
            </a:extLst>
          </p:cNvPr>
          <p:cNvSpPr txBox="1"/>
          <p:nvPr/>
        </p:nvSpPr>
        <p:spPr>
          <a:xfrm>
            <a:off x="684083" y="8104500"/>
            <a:ext cx="1954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FACS Hofer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B753BE4E-8F95-341C-0CD8-77E70A2BE1EE}"/>
              </a:ext>
            </a:extLst>
          </p:cNvPr>
          <p:cNvSpPr txBox="1"/>
          <p:nvPr/>
        </p:nvSpPr>
        <p:spPr>
          <a:xfrm>
            <a:off x="2659025" y="8104499"/>
            <a:ext cx="3136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FACS HIV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E65087E7-9D2D-1E57-D39F-65BEA35F956C}"/>
              </a:ext>
            </a:extLst>
          </p:cNvPr>
          <p:cNvSpPr txBox="1"/>
          <p:nvPr/>
        </p:nvSpPr>
        <p:spPr>
          <a:xfrm>
            <a:off x="5795210" y="8115011"/>
            <a:ext cx="5122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 err="1"/>
              <a:t>CyTOF</a:t>
            </a:r>
            <a:r>
              <a:rPr lang="de-DE" sz="2400" dirty="0"/>
              <a:t> Oetjen</a:t>
            </a:r>
          </a:p>
        </p:txBody>
      </p:sp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A336776E-3EF1-CF74-1B9E-45BF48B804F9}"/>
              </a:ext>
            </a:extLst>
          </p:cNvPr>
          <p:cNvCxnSpPr>
            <a:cxnSpLocks/>
          </p:cNvCxnSpPr>
          <p:nvPr/>
        </p:nvCxnSpPr>
        <p:spPr>
          <a:xfrm flipV="1">
            <a:off x="700289" y="1310749"/>
            <a:ext cx="21999" cy="67768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033EFD52-0FAB-CC86-B12D-C6A3BEA82046}"/>
              </a:ext>
            </a:extLst>
          </p:cNvPr>
          <p:cNvCxnSpPr>
            <a:cxnSpLocks/>
          </p:cNvCxnSpPr>
          <p:nvPr/>
        </p:nvCxnSpPr>
        <p:spPr>
          <a:xfrm flipV="1">
            <a:off x="10894978" y="1301124"/>
            <a:ext cx="21999" cy="67768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3BA1F23D-2607-9D88-7E46-7E6762551620}"/>
              </a:ext>
            </a:extLst>
          </p:cNvPr>
          <p:cNvSpPr txBox="1"/>
          <p:nvPr/>
        </p:nvSpPr>
        <p:spPr>
          <a:xfrm>
            <a:off x="10894978" y="7473637"/>
            <a:ext cx="554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0.0 </a:t>
            </a:r>
            <a:endParaRPr lang="de-DE" dirty="0"/>
          </a:p>
        </p:txBody>
      </p: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8B963CAF-BAC4-201D-8442-ECD530653350}"/>
              </a:ext>
            </a:extLst>
          </p:cNvPr>
          <p:cNvGrpSpPr/>
          <p:nvPr/>
        </p:nvGrpSpPr>
        <p:grpSpPr>
          <a:xfrm>
            <a:off x="11507070" y="1334975"/>
            <a:ext cx="2794682" cy="782155"/>
            <a:chOff x="11606568" y="5881035"/>
            <a:chExt cx="2794682" cy="782155"/>
          </a:xfrm>
        </p:grpSpPr>
        <p:pic>
          <p:nvPicPr>
            <p:cNvPr id="76" name="Grafik 75" descr="Ein Bild, das Text, Screenshot, Software, Display enthält.&#10;&#10;Automatisch generierte Beschreibung">
              <a:extLst>
                <a:ext uri="{FF2B5EF4-FFF2-40B4-BE49-F238E27FC236}">
                  <a16:creationId xmlns:a16="http://schemas.microsoft.com/office/drawing/2014/main" id="{AC79AF05-620C-EB28-5320-CA2CF0E5E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7" t="32516" r="21764" b="60438"/>
            <a:stretch/>
          </p:blipFill>
          <p:spPr>
            <a:xfrm>
              <a:off x="11657827" y="5881036"/>
              <a:ext cx="2743423" cy="782154"/>
            </a:xfrm>
            <a:prstGeom prst="rect">
              <a:avLst/>
            </a:prstGeom>
          </p:spPr>
        </p:pic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E8A0AD71-3C6A-136C-E90B-9C9241847178}"/>
                </a:ext>
              </a:extLst>
            </p:cNvPr>
            <p:cNvSpPr/>
            <p:nvPr/>
          </p:nvSpPr>
          <p:spPr>
            <a:xfrm>
              <a:off x="11606568" y="5881035"/>
              <a:ext cx="2743422" cy="73765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F910B89D-B99F-4849-F412-A7A80C94F3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2" t="13229" r="33121" b="5468"/>
          <a:stretch/>
        </p:blipFill>
        <p:spPr>
          <a:xfrm rot="16200000">
            <a:off x="2644507" y="6783269"/>
            <a:ext cx="4301817" cy="824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78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agramm, Plan enthält.&#10;&#10;Automatisch generierte Beschreibung">
            <a:extLst>
              <a:ext uri="{FF2B5EF4-FFF2-40B4-BE49-F238E27FC236}">
                <a16:creationId xmlns:a16="http://schemas.microsoft.com/office/drawing/2014/main" id="{752459AD-91E9-8D99-5C74-8B3EFDC9C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1" t="26371" r="3043" b="21505"/>
          <a:stretch/>
        </p:blipFill>
        <p:spPr>
          <a:xfrm>
            <a:off x="6654800" y="935814"/>
            <a:ext cx="7782560" cy="2694974"/>
          </a:xfrm>
          <a:prstGeom prst="rect">
            <a:avLst/>
          </a:prstGeom>
        </p:spPr>
      </p:pic>
      <p:pic>
        <p:nvPicPr>
          <p:cNvPr id="7" name="Grafik 6" descr="Ein Bild, das Text, Karte, Screenshot, Diagramm enthält.&#10;&#10;Automatisch generierte Beschreibung">
            <a:extLst>
              <a:ext uri="{FF2B5EF4-FFF2-40B4-BE49-F238E27FC236}">
                <a16:creationId xmlns:a16="http://schemas.microsoft.com/office/drawing/2014/main" id="{46B472D5-B300-94BB-22F5-326584BEF1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2" t="26753" r="4440" b="21377"/>
          <a:stretch/>
        </p:blipFill>
        <p:spPr>
          <a:xfrm>
            <a:off x="6654799" y="3877116"/>
            <a:ext cx="7782561" cy="2700072"/>
          </a:xfrm>
          <a:prstGeom prst="rect">
            <a:avLst/>
          </a:prstGeom>
        </p:spPr>
      </p:pic>
      <p:pic>
        <p:nvPicPr>
          <p:cNvPr id="11" name="Grafik 10" descr="Ein Bild, das Text, Diagramm, Karte, Screenshot enthält.&#10;&#10;Automatisch generierte Beschreibung">
            <a:extLst>
              <a:ext uri="{FF2B5EF4-FFF2-40B4-BE49-F238E27FC236}">
                <a16:creationId xmlns:a16="http://schemas.microsoft.com/office/drawing/2014/main" id="{7051360E-77F1-E6A5-9B69-08F202953E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1" t="26561" r="3043" b="21377"/>
          <a:stretch/>
        </p:blipFill>
        <p:spPr>
          <a:xfrm>
            <a:off x="6654799" y="6823517"/>
            <a:ext cx="7785449" cy="269497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223907A-F344-14F5-89FE-D06BFC5F3C92}"/>
              </a:ext>
            </a:extLst>
          </p:cNvPr>
          <p:cNvSpPr txBox="1"/>
          <p:nvPr/>
        </p:nvSpPr>
        <p:spPr>
          <a:xfrm>
            <a:off x="10210800" y="504819"/>
            <a:ext cx="8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CyTOF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5467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A744C0EB-48A9-94C1-70E5-391C4150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7" t="22684" r="37201" b="18072"/>
          <a:stretch/>
        </p:blipFill>
        <p:spPr>
          <a:xfrm>
            <a:off x="8225294" y="1021973"/>
            <a:ext cx="3754234" cy="4013199"/>
          </a:xfrm>
          <a:prstGeom prst="rect">
            <a:avLst/>
          </a:prstGeom>
        </p:spPr>
      </p:pic>
      <p:pic>
        <p:nvPicPr>
          <p:cNvPr id="7" name="Grafik 6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CB04EA94-CAA7-879E-3456-7A83F7F7E9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7" t="23193" r="36921" b="18326"/>
          <a:stretch/>
        </p:blipFill>
        <p:spPr>
          <a:xfrm>
            <a:off x="156217" y="1060425"/>
            <a:ext cx="4030423" cy="3936294"/>
          </a:xfrm>
          <a:prstGeom prst="rect">
            <a:avLst/>
          </a:prstGeom>
        </p:spPr>
      </p:pic>
      <p:pic>
        <p:nvPicPr>
          <p:cNvPr id="9" name="Grafik 8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952F7793-3DCD-70E2-DAC7-4A7228657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5" t="23404" r="36747" b="18221"/>
          <a:stretch/>
        </p:blipFill>
        <p:spPr>
          <a:xfrm>
            <a:off x="4244523" y="1098878"/>
            <a:ext cx="3823912" cy="3936294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AB90DD8-F288-AEE6-7A1F-09686803F34A}"/>
              </a:ext>
            </a:extLst>
          </p:cNvPr>
          <p:cNvGrpSpPr/>
          <p:nvPr/>
        </p:nvGrpSpPr>
        <p:grpSpPr>
          <a:xfrm>
            <a:off x="12136387" y="2562925"/>
            <a:ext cx="2169160" cy="608272"/>
            <a:chOff x="12065000" y="3602453"/>
            <a:chExt cx="2169160" cy="608272"/>
          </a:xfrm>
        </p:grpSpPr>
        <p:pic>
          <p:nvPicPr>
            <p:cNvPr id="11" name="Grafik 10" descr="Ein Bild, das Text, Screenshot, Software, Display enthält.&#10;&#10;Automatisch generierte Beschreibung">
              <a:extLst>
                <a:ext uri="{FF2B5EF4-FFF2-40B4-BE49-F238E27FC236}">
                  <a16:creationId xmlns:a16="http://schemas.microsoft.com/office/drawing/2014/main" id="{1581CE6D-EBBC-4F4A-18AB-974F0A426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7" t="32516" r="21764" b="60438"/>
            <a:stretch/>
          </p:blipFill>
          <p:spPr>
            <a:xfrm>
              <a:off x="12100632" y="3602453"/>
              <a:ext cx="2133528" cy="608272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9802728-892F-523F-4E21-5D969CACFD91}"/>
                </a:ext>
              </a:extLst>
            </p:cNvPr>
            <p:cNvSpPr/>
            <p:nvPr/>
          </p:nvSpPr>
          <p:spPr>
            <a:xfrm>
              <a:off x="12065000" y="3602453"/>
              <a:ext cx="2169160" cy="60827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39C89100-735B-39AC-74B3-9DDDF292778E}"/>
              </a:ext>
            </a:extLst>
          </p:cNvPr>
          <p:cNvSpPr txBox="1"/>
          <p:nvPr/>
        </p:nvSpPr>
        <p:spPr>
          <a:xfrm>
            <a:off x="496728" y="4704331"/>
            <a:ext cx="1293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/>
              <a:t>FACS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D635057-B0B9-5187-153A-62EF59E8DADB}"/>
              </a:ext>
            </a:extLst>
          </p:cNvPr>
          <p:cNvSpPr txBox="1"/>
          <p:nvPr/>
        </p:nvSpPr>
        <p:spPr>
          <a:xfrm>
            <a:off x="4527151" y="4704330"/>
            <a:ext cx="1293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/>
              <a:t>FACS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0B0C89-E710-83FB-43C3-7C02CF82F687}"/>
              </a:ext>
            </a:extLst>
          </p:cNvPr>
          <p:cNvSpPr txBox="1"/>
          <p:nvPr/>
        </p:nvSpPr>
        <p:spPr>
          <a:xfrm>
            <a:off x="8318613" y="4704330"/>
            <a:ext cx="1293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/>
              <a:t>CyTOF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610752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29F70153-7799-0872-7943-9CE3D1E8A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9" t="18629" r="17282" b="12848"/>
          <a:stretch/>
        </p:blipFill>
        <p:spPr>
          <a:xfrm>
            <a:off x="77381" y="1719028"/>
            <a:ext cx="3421191" cy="2285081"/>
          </a:xfrm>
          <a:prstGeom prst="rect">
            <a:avLst/>
          </a:prstGeom>
        </p:spPr>
      </p:pic>
      <p:pic>
        <p:nvPicPr>
          <p:cNvPr id="7" name="Grafik 6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FFBA4A05-0D20-E1B8-CB41-4398E0FA40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7" t="18371" r="17424" b="12848"/>
          <a:stretch/>
        </p:blipFill>
        <p:spPr>
          <a:xfrm>
            <a:off x="3840223" y="1732008"/>
            <a:ext cx="3408401" cy="2285081"/>
          </a:xfrm>
          <a:prstGeom prst="rect">
            <a:avLst/>
          </a:prstGeom>
        </p:spPr>
      </p:pic>
      <p:pic>
        <p:nvPicPr>
          <p:cNvPr id="9" name="Grafik 8" descr="Ein Bild, das Text, Screenshot, Diagramm, Karte enthält.&#10;&#10;Automatisch generierte Beschreibung">
            <a:extLst>
              <a:ext uri="{FF2B5EF4-FFF2-40B4-BE49-F238E27FC236}">
                <a16:creationId xmlns:a16="http://schemas.microsoft.com/office/drawing/2014/main" id="{B649C5D0-5B53-880D-9935-E6D453E476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5" t="26385" r="2852" b="20862"/>
          <a:stretch/>
        </p:blipFill>
        <p:spPr>
          <a:xfrm>
            <a:off x="7694592" y="1719028"/>
            <a:ext cx="6690842" cy="2350112"/>
          </a:xfrm>
          <a:prstGeom prst="rect">
            <a:avLst/>
          </a:prstGeom>
        </p:spPr>
      </p:pic>
      <p:pic>
        <p:nvPicPr>
          <p:cNvPr id="11" name="Grafik 10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7AE6B3CF-098E-0CFC-BB44-C8724BE2FF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2" t="18435" r="17477" b="12311"/>
          <a:stretch/>
        </p:blipFill>
        <p:spPr>
          <a:xfrm>
            <a:off x="77381" y="4302493"/>
            <a:ext cx="3377946" cy="2285081"/>
          </a:xfrm>
          <a:prstGeom prst="rect">
            <a:avLst/>
          </a:prstGeom>
        </p:spPr>
      </p:pic>
      <p:pic>
        <p:nvPicPr>
          <p:cNvPr id="13" name="Grafik 12" descr="Ein Bild, das Text, Karte, Diagramm, Screenshot enthält.&#10;&#10;Automatisch generierte Beschreibung">
            <a:extLst>
              <a:ext uri="{FF2B5EF4-FFF2-40B4-BE49-F238E27FC236}">
                <a16:creationId xmlns:a16="http://schemas.microsoft.com/office/drawing/2014/main" id="{DE6264BE-E26A-1888-F76C-5DA5A3DDCA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6" t="18315" r="17477" b="12792"/>
          <a:stretch/>
        </p:blipFill>
        <p:spPr>
          <a:xfrm>
            <a:off x="3848966" y="4315473"/>
            <a:ext cx="3399658" cy="2285081"/>
          </a:xfrm>
          <a:prstGeom prst="rect">
            <a:avLst/>
          </a:prstGeom>
        </p:spPr>
      </p:pic>
      <p:pic>
        <p:nvPicPr>
          <p:cNvPr id="15" name="Grafik 14" descr="Ein Bild, das Text, Diagramm, Karte, Screenshot enthält.&#10;&#10;Automatisch generierte Beschreibung">
            <a:extLst>
              <a:ext uri="{FF2B5EF4-FFF2-40B4-BE49-F238E27FC236}">
                <a16:creationId xmlns:a16="http://schemas.microsoft.com/office/drawing/2014/main" id="{BE96FBEC-992A-DFCF-C106-16DF6604AA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7107" r="3116" b="21223"/>
          <a:stretch/>
        </p:blipFill>
        <p:spPr>
          <a:xfrm>
            <a:off x="7694591" y="4286006"/>
            <a:ext cx="6631527" cy="2285081"/>
          </a:xfrm>
          <a:prstGeom prst="rect">
            <a:avLst/>
          </a:prstGeom>
        </p:spPr>
      </p:pic>
      <p:pic>
        <p:nvPicPr>
          <p:cNvPr id="17" name="Grafik 16" descr="Ein Bild, das Text, Screenshot, Diagramm, Karte enthält.&#10;&#10;Automatisch generierte Beschreibung">
            <a:extLst>
              <a:ext uri="{FF2B5EF4-FFF2-40B4-BE49-F238E27FC236}">
                <a16:creationId xmlns:a16="http://schemas.microsoft.com/office/drawing/2014/main" id="{B0D5F1EC-D900-E2F7-00CE-FD2F3E1026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7" t="18629" r="17494" b="13234"/>
          <a:stretch/>
        </p:blipFill>
        <p:spPr>
          <a:xfrm>
            <a:off x="77382" y="6885958"/>
            <a:ext cx="3377946" cy="2246313"/>
          </a:xfrm>
          <a:prstGeom prst="rect">
            <a:avLst/>
          </a:prstGeom>
        </p:spPr>
      </p:pic>
      <p:pic>
        <p:nvPicPr>
          <p:cNvPr id="19" name="Grafik 18" descr="Ein Bild, das Text, Karte, Diagramm, Screenshot enthält.&#10;&#10;Automatisch generierte Beschreibung">
            <a:extLst>
              <a:ext uri="{FF2B5EF4-FFF2-40B4-BE49-F238E27FC236}">
                <a16:creationId xmlns:a16="http://schemas.microsoft.com/office/drawing/2014/main" id="{3511F7E7-61E9-74F2-62A4-BA5E2B0083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2" t="18426" r="17515" b="12923"/>
          <a:stretch/>
        </p:blipFill>
        <p:spPr>
          <a:xfrm>
            <a:off x="3842954" y="6898938"/>
            <a:ext cx="3402937" cy="2285081"/>
          </a:xfrm>
          <a:prstGeom prst="rect">
            <a:avLst/>
          </a:prstGeom>
        </p:spPr>
      </p:pic>
      <p:pic>
        <p:nvPicPr>
          <p:cNvPr id="21" name="Grafik 20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94DB0E4B-2C89-1358-823E-2F3B72178C8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27114" r="4568" b="21590"/>
          <a:stretch/>
        </p:blipFill>
        <p:spPr>
          <a:xfrm>
            <a:off x="7664055" y="6885958"/>
            <a:ext cx="6692598" cy="2298061"/>
          </a:xfrm>
          <a:prstGeom prst="rect">
            <a:avLst/>
          </a:prstGeom>
        </p:spPr>
      </p:pic>
      <p:sp>
        <p:nvSpPr>
          <p:cNvPr id="27" name="Textfeld 85">
            <a:extLst>
              <a:ext uri="{FF2B5EF4-FFF2-40B4-BE49-F238E27FC236}">
                <a16:creationId xmlns:a16="http://schemas.microsoft.com/office/drawing/2014/main" id="{CE963E7D-8F81-3980-4D79-55859B41A5C5}"/>
              </a:ext>
            </a:extLst>
          </p:cNvPr>
          <p:cNvSpPr txBox="1"/>
          <p:nvPr/>
        </p:nvSpPr>
        <p:spPr>
          <a:xfrm>
            <a:off x="1050673" y="1256538"/>
            <a:ext cx="1744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/>
              <a:t>Hofer (FACS)</a:t>
            </a:r>
          </a:p>
        </p:txBody>
      </p:sp>
      <p:sp>
        <p:nvSpPr>
          <p:cNvPr id="28" name="Textfeld 85">
            <a:extLst>
              <a:ext uri="{FF2B5EF4-FFF2-40B4-BE49-F238E27FC236}">
                <a16:creationId xmlns:a16="http://schemas.microsoft.com/office/drawing/2014/main" id="{E3FFDD21-1103-A22F-4536-486B015236E5}"/>
              </a:ext>
            </a:extLst>
          </p:cNvPr>
          <p:cNvSpPr txBox="1"/>
          <p:nvPr/>
        </p:nvSpPr>
        <p:spPr>
          <a:xfrm>
            <a:off x="4770658" y="1256537"/>
            <a:ext cx="1547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/>
              <a:t>HIV (FACS)</a:t>
            </a:r>
          </a:p>
        </p:txBody>
      </p:sp>
      <p:sp>
        <p:nvSpPr>
          <p:cNvPr id="29" name="Textfeld 85">
            <a:extLst>
              <a:ext uri="{FF2B5EF4-FFF2-40B4-BE49-F238E27FC236}">
                <a16:creationId xmlns:a16="http://schemas.microsoft.com/office/drawing/2014/main" id="{3D0288A4-6EA7-A07C-FDA8-2A64363E589C}"/>
              </a:ext>
            </a:extLst>
          </p:cNvPr>
          <p:cNvSpPr txBox="1"/>
          <p:nvPr/>
        </p:nvSpPr>
        <p:spPr>
          <a:xfrm>
            <a:off x="10066977" y="1271327"/>
            <a:ext cx="19460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/>
              <a:t>Oetjen (FACS)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23CAD3F-9D33-295E-1F7D-EC63CE7E6A20}"/>
              </a:ext>
            </a:extLst>
          </p:cNvPr>
          <p:cNvSpPr txBox="1"/>
          <p:nvPr/>
        </p:nvSpPr>
        <p:spPr>
          <a:xfrm>
            <a:off x="118332" y="1164203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A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FCB66A6-E3A1-8B54-BBF2-E31BF184EF0B}"/>
              </a:ext>
            </a:extLst>
          </p:cNvPr>
          <p:cNvSpPr txBox="1"/>
          <p:nvPr/>
        </p:nvSpPr>
        <p:spPr>
          <a:xfrm>
            <a:off x="3974607" y="117899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B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0A188FC-EF13-B3BC-F52D-4E1A924249BA}"/>
              </a:ext>
            </a:extLst>
          </p:cNvPr>
          <p:cNvSpPr txBox="1"/>
          <p:nvPr/>
        </p:nvSpPr>
        <p:spPr>
          <a:xfrm>
            <a:off x="7802038" y="117899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81043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splay, Diagramm enthält.&#10;&#10;Automatisch generierte Beschreibung">
            <a:extLst>
              <a:ext uri="{FF2B5EF4-FFF2-40B4-BE49-F238E27FC236}">
                <a16:creationId xmlns:a16="http://schemas.microsoft.com/office/drawing/2014/main" id="{0DBDD234-E2B3-6955-53C2-D74D60AC00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5" t="8731" r="32941" b="3388"/>
          <a:stretch/>
        </p:blipFill>
        <p:spPr>
          <a:xfrm>
            <a:off x="283634" y="1159935"/>
            <a:ext cx="3248260" cy="34543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5521D68-7010-A185-EC52-45D058749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8"/>
          <a:stretch/>
        </p:blipFill>
        <p:spPr>
          <a:xfrm>
            <a:off x="3710094" y="1129677"/>
            <a:ext cx="3303858" cy="34846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31CF71-535E-93B1-2B73-5DCED6A304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4"/>
          <a:stretch/>
        </p:blipFill>
        <p:spPr>
          <a:xfrm>
            <a:off x="7255935" y="1095810"/>
            <a:ext cx="3464160" cy="3640667"/>
          </a:xfrm>
          <a:prstGeom prst="rect">
            <a:avLst/>
          </a:prstGeom>
        </p:spPr>
      </p:pic>
      <p:pic>
        <p:nvPicPr>
          <p:cNvPr id="11" name="Grafik 10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AEC45FBC-DB3F-8B3E-2F96-11BAA880CC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1" t="23511" r="37073" b="18432"/>
          <a:stretch/>
        </p:blipFill>
        <p:spPr>
          <a:xfrm>
            <a:off x="10752690" y="1129677"/>
            <a:ext cx="3507796" cy="3640667"/>
          </a:xfrm>
          <a:prstGeom prst="rect">
            <a:avLst/>
          </a:prstGeom>
        </p:spPr>
      </p:pic>
      <p:pic>
        <p:nvPicPr>
          <p:cNvPr id="13" name="Grafik 12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5A6323ED-CCC5-A39D-FBE1-D2FC3A238C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4" t="23494" r="36801" b="18213"/>
          <a:stretch/>
        </p:blipFill>
        <p:spPr>
          <a:xfrm>
            <a:off x="283634" y="4977738"/>
            <a:ext cx="3333068" cy="3454400"/>
          </a:xfrm>
          <a:prstGeom prst="rect">
            <a:avLst/>
          </a:prstGeom>
        </p:spPr>
      </p:pic>
      <p:pic>
        <p:nvPicPr>
          <p:cNvPr id="15" name="Grafik 1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6EBDB0E1-381F-73C7-433D-5C1538A7E9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0" t="23374" r="36735" b="18212"/>
          <a:stretch/>
        </p:blipFill>
        <p:spPr>
          <a:xfrm>
            <a:off x="3831299" y="4977738"/>
            <a:ext cx="3355330" cy="3484658"/>
          </a:xfrm>
          <a:prstGeom prst="rect">
            <a:avLst/>
          </a:prstGeom>
        </p:spPr>
      </p:pic>
      <p:pic>
        <p:nvPicPr>
          <p:cNvPr id="17" name="Grafik 16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514AEE2D-C4B7-B0AD-0BFD-B17C34A9C3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5" t="23404" r="37073" b="18221"/>
          <a:stretch/>
        </p:blipFill>
        <p:spPr>
          <a:xfrm>
            <a:off x="7358047" y="4988341"/>
            <a:ext cx="3362048" cy="3495261"/>
          </a:xfrm>
          <a:prstGeom prst="rect">
            <a:avLst/>
          </a:prstGeom>
        </p:spPr>
      </p:pic>
      <p:pic>
        <p:nvPicPr>
          <p:cNvPr id="19" name="Grafik 18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2102EF16-3B2E-CBCB-34BD-6FDFA08E85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7" t="23374" r="36867" b="18453"/>
          <a:stretch/>
        </p:blipFill>
        <p:spPr>
          <a:xfrm>
            <a:off x="10752690" y="4998944"/>
            <a:ext cx="3592877" cy="3484658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A4F9C15-CCD9-0093-6FC5-CD8DACECBBDF}"/>
              </a:ext>
            </a:extLst>
          </p:cNvPr>
          <p:cNvGrpSpPr/>
          <p:nvPr/>
        </p:nvGrpSpPr>
        <p:grpSpPr>
          <a:xfrm>
            <a:off x="441693" y="8696195"/>
            <a:ext cx="2169160" cy="608272"/>
            <a:chOff x="12065000" y="3602453"/>
            <a:chExt cx="2169160" cy="608272"/>
          </a:xfrm>
        </p:grpSpPr>
        <p:pic>
          <p:nvPicPr>
            <p:cNvPr id="21" name="Grafik 20" descr="Ein Bild, das Text, Screenshot, Software, Display enthält.&#10;&#10;Automatisch generierte Beschreibung">
              <a:extLst>
                <a:ext uri="{FF2B5EF4-FFF2-40B4-BE49-F238E27FC236}">
                  <a16:creationId xmlns:a16="http://schemas.microsoft.com/office/drawing/2014/main" id="{126B93ED-F582-87B7-0640-CE49936F5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7" t="32516" r="21764" b="60438"/>
            <a:stretch/>
          </p:blipFill>
          <p:spPr>
            <a:xfrm>
              <a:off x="12100632" y="3602453"/>
              <a:ext cx="2133528" cy="608272"/>
            </a:xfrm>
            <a:prstGeom prst="rect">
              <a:avLst/>
            </a:prstGeom>
          </p:spPr>
        </p:pic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3AE37963-101A-06CA-7A2D-537C53684F67}"/>
                </a:ext>
              </a:extLst>
            </p:cNvPr>
            <p:cNvSpPr/>
            <p:nvPr/>
          </p:nvSpPr>
          <p:spPr>
            <a:xfrm>
              <a:off x="12065000" y="3602453"/>
              <a:ext cx="2169160" cy="60827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017884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E4D7E23-04D7-797B-0642-4DFC095CD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6" t="25990" r="37341" b="20869"/>
          <a:stretch/>
        </p:blipFill>
        <p:spPr>
          <a:xfrm>
            <a:off x="507971" y="2370953"/>
            <a:ext cx="3368091" cy="3060570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118D3992-FEFD-7679-5B18-440466947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96" y="7858808"/>
            <a:ext cx="2802120" cy="204051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4D6D5BB-ABD0-4F3E-04C9-FC252CF69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86" y="7858808"/>
            <a:ext cx="2802120" cy="204051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D5828D4-6FB4-6F05-5D44-5C84CD1CA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4" y="7807520"/>
            <a:ext cx="2802119" cy="2040517"/>
          </a:xfrm>
          <a:prstGeom prst="rect">
            <a:avLst/>
          </a:prstGeom>
        </p:spPr>
      </p:pic>
      <p:pic>
        <p:nvPicPr>
          <p:cNvPr id="20" name="Grafik 1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2554611-56A9-E3D9-1778-3445D8AD0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485" y="10676388"/>
            <a:ext cx="2730270" cy="2040518"/>
          </a:xfrm>
          <a:prstGeom prst="rect">
            <a:avLst/>
          </a:prstGeom>
        </p:spPr>
      </p:pic>
      <p:pic>
        <p:nvPicPr>
          <p:cNvPr id="22" name="Grafik 2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BB35339-A392-C0C2-7324-705993ED2F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4" y="10676388"/>
            <a:ext cx="2730272" cy="2040519"/>
          </a:xfrm>
          <a:prstGeom prst="rect">
            <a:avLst/>
          </a:prstGeom>
        </p:spPr>
      </p:pic>
      <p:pic>
        <p:nvPicPr>
          <p:cNvPr id="24" name="Grafik 2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B71A99C-D406-C145-96AB-97A5428E15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60" y="10676388"/>
            <a:ext cx="2730271" cy="2040518"/>
          </a:xfrm>
          <a:prstGeom prst="rect">
            <a:avLst/>
          </a:prstGeom>
        </p:spPr>
      </p:pic>
      <p:pic>
        <p:nvPicPr>
          <p:cNvPr id="30" name="Grafik 2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45EAE98-B181-244D-8CAC-82E92C6A09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301" y="10676388"/>
            <a:ext cx="2730272" cy="2040519"/>
          </a:xfrm>
          <a:prstGeom prst="rect">
            <a:avLst/>
          </a:prstGeom>
        </p:spPr>
      </p:pic>
      <p:pic>
        <p:nvPicPr>
          <p:cNvPr id="32" name="Grafik 3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CD73F3D-3079-0594-6D16-80332EA8A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830" y="10676388"/>
            <a:ext cx="2802120" cy="2061663"/>
          </a:xfrm>
          <a:prstGeom prst="rect">
            <a:avLst/>
          </a:prstGeom>
        </p:spPr>
      </p:pic>
      <p:pic>
        <p:nvPicPr>
          <p:cNvPr id="34" name="Grafik 3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1897F642-5502-0256-05CE-DFD0E590C2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" y="13524146"/>
            <a:ext cx="2730272" cy="2040519"/>
          </a:xfrm>
          <a:prstGeom prst="rect">
            <a:avLst/>
          </a:prstGeom>
        </p:spPr>
      </p:pic>
      <p:pic>
        <p:nvPicPr>
          <p:cNvPr id="36" name="Grafik 3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1674078-4E24-9991-AE37-D1531DE4D7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461" y="13560684"/>
            <a:ext cx="2758563" cy="2061663"/>
          </a:xfrm>
          <a:prstGeom prst="rect">
            <a:avLst/>
          </a:prstGeom>
        </p:spPr>
      </p:pic>
      <p:pic>
        <p:nvPicPr>
          <p:cNvPr id="38" name="Grafik 3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A4CFCC3-BEC3-3717-F7E3-26A87EF10C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635" y="13571301"/>
            <a:ext cx="2730270" cy="2040517"/>
          </a:xfrm>
          <a:prstGeom prst="rect">
            <a:avLst/>
          </a:prstGeom>
        </p:spPr>
      </p:pic>
      <p:pic>
        <p:nvPicPr>
          <p:cNvPr id="40" name="Grafik 3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A4ED2B3-594B-5E36-A376-49BA8938CA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182" y="13597677"/>
            <a:ext cx="2802119" cy="2040517"/>
          </a:xfrm>
          <a:prstGeom prst="rect">
            <a:avLst/>
          </a:prstGeom>
        </p:spPr>
      </p:pic>
      <p:pic>
        <p:nvPicPr>
          <p:cNvPr id="42" name="Grafik 4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3072F96C-D277-BA5F-441B-6CB1BC490E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301" y="13573434"/>
            <a:ext cx="2835409" cy="2064760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7754DE39-F358-A03B-8E61-A8DC32A53217}"/>
              </a:ext>
            </a:extLst>
          </p:cNvPr>
          <p:cNvSpPr txBox="1"/>
          <p:nvPr/>
        </p:nvSpPr>
        <p:spPr>
          <a:xfrm>
            <a:off x="396752" y="97766"/>
            <a:ext cx="11490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/>
              <a:t>Bridge </a:t>
            </a:r>
            <a:r>
              <a:rPr lang="de-DE" sz="7200" b="1" dirty="0" err="1"/>
              <a:t>CyTOF</a:t>
            </a:r>
            <a:r>
              <a:rPr lang="de-DE" sz="7200" b="1" dirty="0"/>
              <a:t> - </a:t>
            </a:r>
            <a:r>
              <a:rPr lang="de-DE" sz="7200" b="1" dirty="0" err="1"/>
              <a:t>CITEseq</a:t>
            </a:r>
            <a:endParaRPr lang="de-DE" sz="7200" b="1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4B1B5B-AE65-CC86-C12D-F64C91CC81D3}"/>
              </a:ext>
            </a:extLst>
          </p:cNvPr>
          <p:cNvSpPr/>
          <p:nvPr/>
        </p:nvSpPr>
        <p:spPr>
          <a:xfrm>
            <a:off x="248955" y="2184223"/>
            <a:ext cx="3762859" cy="486364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7BED06B-8FA0-DD22-03B9-C6BE772886A0}"/>
              </a:ext>
            </a:extLst>
          </p:cNvPr>
          <p:cNvSpPr/>
          <p:nvPr/>
        </p:nvSpPr>
        <p:spPr>
          <a:xfrm>
            <a:off x="248955" y="7308138"/>
            <a:ext cx="3762859" cy="264018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7E1B8DF-8CD1-D179-663D-D854752B3AD4}"/>
              </a:ext>
            </a:extLst>
          </p:cNvPr>
          <p:cNvSpPr/>
          <p:nvPr/>
        </p:nvSpPr>
        <p:spPr>
          <a:xfrm>
            <a:off x="4235144" y="7302277"/>
            <a:ext cx="6335330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02C0C906-28AA-B213-3DE7-EAC8D4650D13}"/>
              </a:ext>
            </a:extLst>
          </p:cNvPr>
          <p:cNvGrpSpPr/>
          <p:nvPr/>
        </p:nvGrpSpPr>
        <p:grpSpPr>
          <a:xfrm>
            <a:off x="4730631" y="2294885"/>
            <a:ext cx="9565089" cy="4491232"/>
            <a:chOff x="1959743" y="11631813"/>
            <a:chExt cx="9565089" cy="4491232"/>
          </a:xfrm>
        </p:grpSpPr>
        <p:pic>
          <p:nvPicPr>
            <p:cNvPr id="88" name="Grafik 87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7E7D080D-DEA3-66DA-9445-96A3E907EC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0" t="51136" r="36434" b="39176"/>
            <a:stretch/>
          </p:blipFill>
          <p:spPr>
            <a:xfrm>
              <a:off x="10024928" y="12626521"/>
              <a:ext cx="1037879" cy="620316"/>
            </a:xfrm>
            <a:prstGeom prst="rect">
              <a:avLst/>
            </a:prstGeom>
          </p:spPr>
        </p:pic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id="{FD91D38D-D066-D314-09F5-CE12805C186D}"/>
                </a:ext>
              </a:extLst>
            </p:cNvPr>
            <p:cNvSpPr/>
            <p:nvPr/>
          </p:nvSpPr>
          <p:spPr>
            <a:xfrm>
              <a:off x="9770314" y="12563908"/>
              <a:ext cx="1561043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04CE7E4A-5C8F-D75F-C83C-2CF807341604}"/>
                </a:ext>
              </a:extLst>
            </p:cNvPr>
            <p:cNvGrpSpPr/>
            <p:nvPr/>
          </p:nvGrpSpPr>
          <p:grpSpPr>
            <a:xfrm>
              <a:off x="1959743" y="11925738"/>
              <a:ext cx="8917762" cy="4181460"/>
              <a:chOff x="889333" y="9286179"/>
              <a:chExt cx="8917762" cy="4181460"/>
            </a:xfrm>
          </p:grpSpPr>
          <p:grpSp>
            <p:nvGrpSpPr>
              <p:cNvPr id="119" name="Gruppieren 118">
                <a:extLst>
                  <a:ext uri="{FF2B5EF4-FFF2-40B4-BE49-F238E27FC236}">
                    <a16:creationId xmlns:a16="http://schemas.microsoft.com/office/drawing/2014/main" id="{E0B55528-C120-651E-3835-7CC951C2F64B}"/>
                  </a:ext>
                </a:extLst>
              </p:cNvPr>
              <p:cNvGrpSpPr/>
              <p:nvPr/>
            </p:nvGrpSpPr>
            <p:grpSpPr>
              <a:xfrm>
                <a:off x="1360981" y="12778406"/>
                <a:ext cx="8446114" cy="689233"/>
                <a:chOff x="1360981" y="12778406"/>
                <a:chExt cx="8446114" cy="689233"/>
              </a:xfrm>
            </p:grpSpPr>
            <p:sp>
              <p:nvSpPr>
                <p:cNvPr id="126" name="Rechteck 125">
                  <a:extLst>
                    <a:ext uri="{FF2B5EF4-FFF2-40B4-BE49-F238E27FC236}">
                      <a16:creationId xmlns:a16="http://schemas.microsoft.com/office/drawing/2014/main" id="{4C2E367E-783B-36BD-76EB-8171A4DBB1D0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7" name="Rechteck 126">
                  <a:extLst>
                    <a:ext uri="{FF2B5EF4-FFF2-40B4-BE49-F238E27FC236}">
                      <a16:creationId xmlns:a16="http://schemas.microsoft.com/office/drawing/2014/main" id="{770FE9E2-29DC-F421-01D2-4516ABD6677B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8" name="Rechteck 127">
                  <a:extLst>
                    <a:ext uri="{FF2B5EF4-FFF2-40B4-BE49-F238E27FC236}">
                      <a16:creationId xmlns:a16="http://schemas.microsoft.com/office/drawing/2014/main" id="{781E56E9-4782-B956-8EDF-7DCE468E554A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DC67A08D-B179-2E2A-5376-E83B138B7520}"/>
                    </a:ext>
                  </a:extLst>
                </p:cNvPr>
                <p:cNvSpPr/>
                <p:nvPr/>
              </p:nvSpPr>
              <p:spPr>
                <a:xfrm>
                  <a:off x="7844947" y="12778406"/>
                  <a:ext cx="196214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panel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Rechteck 129">
                  <a:extLst>
                    <a:ext uri="{FF2B5EF4-FFF2-40B4-BE49-F238E27FC236}">
                      <a16:creationId xmlns:a16="http://schemas.microsoft.com/office/drawing/2014/main" id="{0D2B7158-31D2-D235-4300-CC58E3E94811}"/>
                    </a:ext>
                  </a:extLst>
                </p:cNvPr>
                <p:cNvSpPr/>
                <p:nvPr/>
              </p:nvSpPr>
              <p:spPr>
                <a:xfrm>
                  <a:off x="8365742" y="13076663"/>
                  <a:ext cx="100334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cluster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1" name="Textfeld 130">
                  <a:extLst>
                    <a:ext uri="{FF2B5EF4-FFF2-40B4-BE49-F238E27FC236}">
                      <a16:creationId xmlns:a16="http://schemas.microsoft.com/office/drawing/2014/main" id="{B6979EBB-5E9C-FAE4-0804-4A6D5EE49B0A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257BFF60-9E7A-1A38-AF4F-DEE84F2FD639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33" name="Textfeld 132">
                  <a:extLst>
                    <a:ext uri="{FF2B5EF4-FFF2-40B4-BE49-F238E27FC236}">
                      <a16:creationId xmlns:a16="http://schemas.microsoft.com/office/drawing/2014/main" id="{23303205-6E03-7DED-209E-D3FDC68994A1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34" name="Textfeld 133">
                  <a:extLst>
                    <a:ext uri="{FF2B5EF4-FFF2-40B4-BE49-F238E27FC236}">
                      <a16:creationId xmlns:a16="http://schemas.microsoft.com/office/drawing/2014/main" id="{E72D8F98-A394-77CE-18A9-DC93BF89C1C8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35" name="Textfeld 134">
                  <a:extLst>
                    <a:ext uri="{FF2B5EF4-FFF2-40B4-BE49-F238E27FC236}">
                      <a16:creationId xmlns:a16="http://schemas.microsoft.com/office/drawing/2014/main" id="{E433518F-CA24-21AD-B1FA-7F9969E59D9C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36" name="Textfeld 135">
                  <a:extLst>
                    <a:ext uri="{FF2B5EF4-FFF2-40B4-BE49-F238E27FC236}">
                      <a16:creationId xmlns:a16="http://schemas.microsoft.com/office/drawing/2014/main" id="{70AC0F07-CE23-0DEA-C6B5-01464E115FF5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37" name="Textfeld 136">
                  <a:extLst>
                    <a:ext uri="{FF2B5EF4-FFF2-40B4-BE49-F238E27FC236}">
                      <a16:creationId xmlns:a16="http://schemas.microsoft.com/office/drawing/2014/main" id="{D195FE86-91B3-677C-F6C7-E3D78028ABA4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BE88DBCD-6F8A-CE5E-5606-FF6BC73EAEAE}"/>
                    </a:ext>
                  </a:extLst>
                </p:cNvPr>
                <p:cNvSpPr txBox="1"/>
                <p:nvPr/>
              </p:nvSpPr>
              <p:spPr>
                <a:xfrm>
                  <a:off x="1484210" y="13098307"/>
                  <a:ext cx="494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C7</a:t>
                  </a:r>
                  <a:endParaRPr lang="de-DE" dirty="0"/>
                </a:p>
              </p:txBody>
            </p:sp>
            <p:sp>
              <p:nvSpPr>
                <p:cNvPr id="139" name="Textfeld 138">
                  <a:extLst>
                    <a:ext uri="{FF2B5EF4-FFF2-40B4-BE49-F238E27FC236}">
                      <a16:creationId xmlns:a16="http://schemas.microsoft.com/office/drawing/2014/main" id="{E4F56407-ED3C-74B6-A7F9-9CEF09BF079E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4510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C8</a:t>
                  </a:r>
                  <a:endParaRPr lang="de-DE" dirty="0"/>
                </a:p>
              </p:txBody>
            </p:sp>
            <p:sp>
              <p:nvSpPr>
                <p:cNvPr id="140" name="Textfeld 139">
                  <a:extLst>
                    <a:ext uri="{FF2B5EF4-FFF2-40B4-BE49-F238E27FC236}">
                      <a16:creationId xmlns:a16="http://schemas.microsoft.com/office/drawing/2014/main" id="{68993A9F-BDDF-0692-78B9-B0C0F4C5CC7A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CD4+</a:t>
                  </a:r>
                  <a:endParaRPr lang="de-DE" dirty="0"/>
                </a:p>
              </p:txBody>
            </p:sp>
          </p:grpSp>
          <p:grpSp>
            <p:nvGrpSpPr>
              <p:cNvPr id="120" name="Gruppieren 119">
                <a:extLst>
                  <a:ext uri="{FF2B5EF4-FFF2-40B4-BE49-F238E27FC236}">
                    <a16:creationId xmlns:a16="http://schemas.microsoft.com/office/drawing/2014/main" id="{4CA8B1A8-445A-DCCB-00FE-9996FDF0D77C}"/>
                  </a:ext>
                </a:extLst>
              </p:cNvPr>
              <p:cNvGrpSpPr/>
              <p:nvPr/>
            </p:nvGrpSpPr>
            <p:grpSpPr>
              <a:xfrm>
                <a:off x="889333" y="9286179"/>
                <a:ext cx="3636366" cy="3457575"/>
                <a:chOff x="889333" y="9286179"/>
                <a:chExt cx="3636366" cy="3457575"/>
              </a:xfrm>
            </p:grpSpPr>
            <p:pic>
              <p:nvPicPr>
                <p:cNvPr id="121" name="Grafik 120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F6267FD4-7464-8F33-1554-D9CD486A1C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40" t="23704" r="45988" b="25986"/>
                <a:stretch/>
              </p:blipFill>
              <p:spPr>
                <a:xfrm>
                  <a:off x="889333" y="9286179"/>
                  <a:ext cx="3636366" cy="3457575"/>
                </a:xfrm>
                <a:prstGeom prst="rect">
                  <a:avLst/>
                </a:prstGeom>
              </p:spPr>
            </p:pic>
            <p:sp>
              <p:nvSpPr>
                <p:cNvPr id="122" name="Rechteck 121">
                  <a:extLst>
                    <a:ext uri="{FF2B5EF4-FFF2-40B4-BE49-F238E27FC236}">
                      <a16:creationId xmlns:a16="http://schemas.microsoft.com/office/drawing/2014/main" id="{E40742AD-4C1A-12C3-20D8-C84B42AF0FD0}"/>
                    </a:ext>
                  </a:extLst>
                </p:cNvPr>
                <p:cNvSpPr/>
                <p:nvPr/>
              </p:nvSpPr>
              <p:spPr>
                <a:xfrm>
                  <a:off x="1280544" y="9365555"/>
                  <a:ext cx="1962149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3" name="Rechteck 122">
                  <a:extLst>
                    <a:ext uri="{FF2B5EF4-FFF2-40B4-BE49-F238E27FC236}">
                      <a16:creationId xmlns:a16="http://schemas.microsoft.com/office/drawing/2014/main" id="{E2E4436F-28E2-F3E9-7853-0D7DF49C67D2}"/>
                    </a:ext>
                  </a:extLst>
                </p:cNvPr>
                <p:cNvSpPr/>
                <p:nvPr/>
              </p:nvSpPr>
              <p:spPr>
                <a:xfrm>
                  <a:off x="3255902" y="9365555"/>
                  <a:ext cx="1269797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4" name="Rechteck 123">
                  <a:extLst>
                    <a:ext uri="{FF2B5EF4-FFF2-40B4-BE49-F238E27FC236}">
                      <a16:creationId xmlns:a16="http://schemas.microsoft.com/office/drawing/2014/main" id="{64BDB881-F95C-7E25-1257-0910CA061F04}"/>
                    </a:ext>
                  </a:extLst>
                </p:cNvPr>
                <p:cNvSpPr/>
                <p:nvPr/>
              </p:nvSpPr>
              <p:spPr>
                <a:xfrm>
                  <a:off x="1267335" y="12279068"/>
                  <a:ext cx="198856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CyTOF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eck 124">
                  <a:extLst>
                    <a:ext uri="{FF2B5EF4-FFF2-40B4-BE49-F238E27FC236}">
                      <a16:creationId xmlns:a16="http://schemas.microsoft.com/office/drawing/2014/main" id="{7932DD06-539D-0D51-BCC6-6B97C26B6088}"/>
                    </a:ext>
                  </a:extLst>
                </p:cNvPr>
                <p:cNvSpPr/>
                <p:nvPr/>
              </p:nvSpPr>
              <p:spPr>
                <a:xfrm>
                  <a:off x="3242693" y="12279068"/>
                  <a:ext cx="128300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CITEseq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40E6B86A-2AD6-23E4-72DA-45A86B045B1A}"/>
                </a:ext>
              </a:extLst>
            </p:cNvPr>
            <p:cNvGrpSpPr/>
            <p:nvPr/>
          </p:nvGrpSpPr>
          <p:grpSpPr>
            <a:xfrm>
              <a:off x="5774867" y="11786178"/>
              <a:ext cx="3661285" cy="4336867"/>
              <a:chOff x="5977864" y="9155998"/>
              <a:chExt cx="3661285" cy="4336867"/>
            </a:xfrm>
          </p:grpSpPr>
          <p:grpSp>
            <p:nvGrpSpPr>
              <p:cNvPr id="98" name="Gruppieren 97">
                <a:extLst>
                  <a:ext uri="{FF2B5EF4-FFF2-40B4-BE49-F238E27FC236}">
                    <a16:creationId xmlns:a16="http://schemas.microsoft.com/office/drawing/2014/main" id="{6FA5BEAB-037E-8F9F-32B2-0A35D3D09BF1}"/>
                  </a:ext>
                </a:extLst>
              </p:cNvPr>
              <p:cNvGrpSpPr/>
              <p:nvPr/>
            </p:nvGrpSpPr>
            <p:grpSpPr>
              <a:xfrm>
                <a:off x="5977864" y="9155998"/>
                <a:ext cx="3636366" cy="3584644"/>
                <a:chOff x="5685678" y="3117850"/>
                <a:chExt cx="3611623" cy="3626732"/>
              </a:xfrm>
            </p:grpSpPr>
            <p:pic>
              <p:nvPicPr>
                <p:cNvPr id="117" name="Grafik 116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0203A70A-A57B-3C22-9C8B-C172810E20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68" t="23403" r="46154" b="26344"/>
                <a:stretch/>
              </p:blipFill>
              <p:spPr>
                <a:xfrm>
                  <a:off x="5685678" y="3217966"/>
                  <a:ext cx="3611623" cy="3526616"/>
                </a:xfrm>
                <a:prstGeom prst="rect">
                  <a:avLst/>
                </a:prstGeom>
              </p:spPr>
            </p:pic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E4D480AD-14F9-F3EF-3876-8110BA285525}"/>
                    </a:ext>
                  </a:extLst>
                </p:cNvPr>
                <p:cNvSpPr/>
                <p:nvPr/>
              </p:nvSpPr>
              <p:spPr>
                <a:xfrm>
                  <a:off x="6015708" y="3117850"/>
                  <a:ext cx="76202" cy="1603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9" name="Gruppieren 98">
                <a:extLst>
                  <a:ext uri="{FF2B5EF4-FFF2-40B4-BE49-F238E27FC236}">
                    <a16:creationId xmlns:a16="http://schemas.microsoft.com/office/drawing/2014/main" id="{181B011A-E05F-4F8A-8A5F-0B8D0AB53E49}"/>
                  </a:ext>
                </a:extLst>
              </p:cNvPr>
              <p:cNvGrpSpPr/>
              <p:nvPr/>
            </p:nvGrpSpPr>
            <p:grpSpPr>
              <a:xfrm>
                <a:off x="6409775" y="12805703"/>
                <a:ext cx="3229374" cy="687162"/>
                <a:chOff x="1360981" y="12779381"/>
                <a:chExt cx="3229374" cy="687162"/>
              </a:xfrm>
            </p:grpSpPr>
            <p:sp>
              <p:nvSpPr>
                <p:cNvPr id="104" name="Rechteck 103">
                  <a:extLst>
                    <a:ext uri="{FF2B5EF4-FFF2-40B4-BE49-F238E27FC236}">
                      <a16:creationId xmlns:a16="http://schemas.microsoft.com/office/drawing/2014/main" id="{BE87FB28-B288-21DE-CB86-8AE0ADB59E41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5" name="Rechteck 104">
                  <a:extLst>
                    <a:ext uri="{FF2B5EF4-FFF2-40B4-BE49-F238E27FC236}">
                      <a16:creationId xmlns:a16="http://schemas.microsoft.com/office/drawing/2014/main" id="{7CE5CB7F-7753-911C-C0C4-4528CCE2F981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EEAC2103-FE15-B9C0-52D0-E9A38AEDBEBC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D6180AF5-D7D5-654D-25AF-01CDCB011871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08" name="Textfeld 107">
                  <a:extLst>
                    <a:ext uri="{FF2B5EF4-FFF2-40B4-BE49-F238E27FC236}">
                      <a16:creationId xmlns:a16="http://schemas.microsoft.com/office/drawing/2014/main" id="{C67D5D3A-D5EA-6389-6E19-4CFB10EAC6D1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09" name="Textfeld 108">
                  <a:extLst>
                    <a:ext uri="{FF2B5EF4-FFF2-40B4-BE49-F238E27FC236}">
                      <a16:creationId xmlns:a16="http://schemas.microsoft.com/office/drawing/2014/main" id="{27FBD2B3-DE6D-BF25-E727-B7B9D5814601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10" name="Textfeld 109">
                  <a:extLst>
                    <a:ext uri="{FF2B5EF4-FFF2-40B4-BE49-F238E27FC236}">
                      <a16:creationId xmlns:a16="http://schemas.microsoft.com/office/drawing/2014/main" id="{989D82F0-F306-8A88-8D1E-C94E0629984F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11" name="Textfeld 110">
                  <a:extLst>
                    <a:ext uri="{FF2B5EF4-FFF2-40B4-BE49-F238E27FC236}">
                      <a16:creationId xmlns:a16="http://schemas.microsoft.com/office/drawing/2014/main" id="{6348E4FB-0089-1911-FB32-7A1E3130712F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12" name="Textfeld 111">
                  <a:extLst>
                    <a:ext uri="{FF2B5EF4-FFF2-40B4-BE49-F238E27FC236}">
                      <a16:creationId xmlns:a16="http://schemas.microsoft.com/office/drawing/2014/main" id="{FA5D8BFE-139C-DF2E-DA4C-1AC691607450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13" name="Textfeld 112">
                  <a:extLst>
                    <a:ext uri="{FF2B5EF4-FFF2-40B4-BE49-F238E27FC236}">
                      <a16:creationId xmlns:a16="http://schemas.microsoft.com/office/drawing/2014/main" id="{D607C1ED-2918-BE1E-0A25-C0674137B424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114" name="Textfeld 113">
                  <a:extLst>
                    <a:ext uri="{FF2B5EF4-FFF2-40B4-BE49-F238E27FC236}">
                      <a16:creationId xmlns:a16="http://schemas.microsoft.com/office/drawing/2014/main" id="{49379FD7-059C-8432-F92A-9B2134B36C3C}"/>
                    </a:ext>
                  </a:extLst>
                </p:cNvPr>
                <p:cNvSpPr txBox="1"/>
                <p:nvPr/>
              </p:nvSpPr>
              <p:spPr>
                <a:xfrm>
                  <a:off x="1457657" y="13097211"/>
                  <a:ext cx="5825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C25</a:t>
                  </a:r>
                  <a:endParaRPr lang="de-DE" dirty="0"/>
                </a:p>
              </p:txBody>
            </p:sp>
            <p:sp>
              <p:nvSpPr>
                <p:cNvPr id="115" name="Textfeld 114">
                  <a:extLst>
                    <a:ext uri="{FF2B5EF4-FFF2-40B4-BE49-F238E27FC236}">
                      <a16:creationId xmlns:a16="http://schemas.microsoft.com/office/drawing/2014/main" id="{AE61E9DE-D3FC-FAD1-AC4B-3B0C68FCE37F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5363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C26</a:t>
                  </a:r>
                  <a:endParaRPr lang="de-DE" dirty="0"/>
                </a:p>
              </p:txBody>
            </p:sp>
            <p:sp>
              <p:nvSpPr>
                <p:cNvPr id="116" name="Textfeld 115">
                  <a:extLst>
                    <a:ext uri="{FF2B5EF4-FFF2-40B4-BE49-F238E27FC236}">
                      <a16:creationId xmlns:a16="http://schemas.microsoft.com/office/drawing/2014/main" id="{46BE955E-35F0-9FDD-06D9-95883ACAD78F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CD8+</a:t>
                  </a:r>
                  <a:endParaRPr lang="de-DE" dirty="0"/>
                </a:p>
              </p:txBody>
            </p:sp>
          </p:grp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EECB16F6-4049-46BC-234A-24F0FD98BBF1}"/>
                  </a:ext>
                </a:extLst>
              </p:cNvPr>
              <p:cNvSpPr/>
              <p:nvPr/>
            </p:nvSpPr>
            <p:spPr>
              <a:xfrm>
                <a:off x="8304696" y="9365555"/>
                <a:ext cx="1269797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1" name="Rechteck 100">
                <a:extLst>
                  <a:ext uri="{FF2B5EF4-FFF2-40B4-BE49-F238E27FC236}">
                    <a16:creationId xmlns:a16="http://schemas.microsoft.com/office/drawing/2014/main" id="{D9F7A205-5CF2-FED4-654B-844E288B048F}"/>
                  </a:ext>
                </a:extLst>
              </p:cNvPr>
              <p:cNvSpPr/>
              <p:nvPr/>
            </p:nvSpPr>
            <p:spPr>
              <a:xfrm>
                <a:off x="6349850" y="9365555"/>
                <a:ext cx="1962149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Rechteck 101">
                <a:extLst>
                  <a:ext uri="{FF2B5EF4-FFF2-40B4-BE49-F238E27FC236}">
                    <a16:creationId xmlns:a16="http://schemas.microsoft.com/office/drawing/2014/main" id="{C065ADFC-179F-B662-E803-AD210793DE0C}"/>
                  </a:ext>
                </a:extLst>
              </p:cNvPr>
              <p:cNvSpPr/>
              <p:nvPr/>
            </p:nvSpPr>
            <p:spPr>
              <a:xfrm>
                <a:off x="6330431" y="12279068"/>
                <a:ext cx="19885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CyTOF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E54F8AC0-65C6-5409-68EF-16B2DEBBFE02}"/>
                  </a:ext>
                </a:extLst>
              </p:cNvPr>
              <p:cNvSpPr/>
              <p:nvPr/>
            </p:nvSpPr>
            <p:spPr>
              <a:xfrm>
                <a:off x="8298091" y="12279068"/>
                <a:ext cx="12830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CITEseq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EBC8F446-9C3B-BC80-D429-C7D91A063CD5}"/>
                </a:ext>
              </a:extLst>
            </p:cNvPr>
            <p:cNvSpPr/>
            <p:nvPr/>
          </p:nvSpPr>
          <p:spPr>
            <a:xfrm>
              <a:off x="9842140" y="14029787"/>
              <a:ext cx="168269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   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–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ull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  –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oint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– 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inimal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4C2EE53A-B8F4-127C-9D0D-3EB04AF6F524}"/>
                </a:ext>
              </a:extLst>
            </p:cNvPr>
            <p:cNvSpPr/>
            <p:nvPr/>
          </p:nvSpPr>
          <p:spPr>
            <a:xfrm>
              <a:off x="9791391" y="14029787"/>
              <a:ext cx="1561042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46C7238F-63D9-1AB1-6899-35156032E5A4}"/>
                </a:ext>
              </a:extLst>
            </p:cNvPr>
            <p:cNvSpPr txBox="1"/>
            <p:nvPr/>
          </p:nvSpPr>
          <p:spPr>
            <a:xfrm>
              <a:off x="9920219" y="12276335"/>
              <a:ext cx="12472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metric</a:t>
              </a:r>
              <a:endParaRPr lang="de-DE" sz="1400" dirty="0"/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D78A847-C6A5-CB2A-33E8-C9523AA88C49}"/>
                </a:ext>
              </a:extLst>
            </p:cNvPr>
            <p:cNvSpPr txBox="1"/>
            <p:nvPr/>
          </p:nvSpPr>
          <p:spPr>
            <a:xfrm>
              <a:off x="9791390" y="13730208"/>
              <a:ext cx="156104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dirty="0"/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8B5BCEFC-3B2F-FF1B-0515-19DF82C22038}"/>
                </a:ext>
              </a:extLst>
            </p:cNvPr>
            <p:cNvSpPr/>
            <p:nvPr/>
          </p:nvSpPr>
          <p:spPr>
            <a:xfrm>
              <a:off x="2337745" y="11631813"/>
              <a:ext cx="32583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CD4+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1264A8FB-55DD-3AF3-31DC-85200284E612}"/>
                </a:ext>
              </a:extLst>
            </p:cNvPr>
            <p:cNvSpPr/>
            <p:nvPr/>
          </p:nvSpPr>
          <p:spPr>
            <a:xfrm>
              <a:off x="6153456" y="11634286"/>
              <a:ext cx="322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CD8+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</p:grpSp>
      <p:sp>
        <p:nvSpPr>
          <p:cNvPr id="141" name="Rechteck: abgerundete Ecken 140">
            <a:extLst>
              <a:ext uri="{FF2B5EF4-FFF2-40B4-BE49-F238E27FC236}">
                <a16:creationId xmlns:a16="http://schemas.microsoft.com/office/drawing/2014/main" id="{1DA33EF3-153A-1A77-D891-903EF3FDC13F}"/>
              </a:ext>
            </a:extLst>
          </p:cNvPr>
          <p:cNvSpPr/>
          <p:nvPr/>
        </p:nvSpPr>
        <p:spPr>
          <a:xfrm>
            <a:off x="4235143" y="2184222"/>
            <a:ext cx="10152688" cy="486720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id="{0BED2812-F6EB-9F2D-A581-F6DD0A010C9C}"/>
              </a:ext>
            </a:extLst>
          </p:cNvPr>
          <p:cNvSpPr/>
          <p:nvPr/>
        </p:nvSpPr>
        <p:spPr>
          <a:xfrm>
            <a:off x="542991" y="5629946"/>
            <a:ext cx="142809" cy="144629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AD183A77-236C-AEA1-8779-7068E9779C5A}"/>
              </a:ext>
            </a:extLst>
          </p:cNvPr>
          <p:cNvSpPr/>
          <p:nvPr/>
        </p:nvSpPr>
        <p:spPr>
          <a:xfrm>
            <a:off x="542990" y="5896687"/>
            <a:ext cx="142809" cy="144629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056CE2D-8E2C-0FD8-34A1-671235EE7221}"/>
              </a:ext>
            </a:extLst>
          </p:cNvPr>
          <p:cNvSpPr txBox="1"/>
          <p:nvPr/>
        </p:nvSpPr>
        <p:spPr>
          <a:xfrm>
            <a:off x="2517301" y="3531906"/>
            <a:ext cx="37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</a:t>
            </a:r>
            <a:endParaRPr lang="de-DE" dirty="0"/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E7BD333C-96FA-CFFB-FA84-BD460D082413}"/>
              </a:ext>
            </a:extLst>
          </p:cNvPr>
          <p:cNvSpPr txBox="1"/>
          <p:nvPr/>
        </p:nvSpPr>
        <p:spPr>
          <a:xfrm>
            <a:off x="471318" y="6054831"/>
            <a:ext cx="37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</a:t>
            </a:r>
            <a:endParaRPr lang="de-DE" dirty="0"/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BA2F841D-8165-CE64-BD5F-1F1EF63E182D}"/>
              </a:ext>
            </a:extLst>
          </p:cNvPr>
          <p:cNvSpPr/>
          <p:nvPr/>
        </p:nvSpPr>
        <p:spPr>
          <a:xfrm>
            <a:off x="681073" y="2860039"/>
            <a:ext cx="2291576" cy="226902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C65F1D8E-BB55-041D-6121-38491E3A7185}"/>
              </a:ext>
            </a:extLst>
          </p:cNvPr>
          <p:cNvSpPr/>
          <p:nvPr/>
        </p:nvSpPr>
        <p:spPr>
          <a:xfrm>
            <a:off x="2218266" y="3475567"/>
            <a:ext cx="1045633" cy="104140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B10C03E1-604C-A895-C281-88892913276F}"/>
              </a:ext>
            </a:extLst>
          </p:cNvPr>
          <p:cNvSpPr txBox="1"/>
          <p:nvPr/>
        </p:nvSpPr>
        <p:spPr>
          <a:xfrm>
            <a:off x="731095" y="5526288"/>
            <a:ext cx="2418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full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endParaRPr lang="de-DE" sz="1400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C4DD9802-0C14-C3CB-727B-E9DD435BFB0F}"/>
              </a:ext>
            </a:extLst>
          </p:cNvPr>
          <p:cNvSpPr txBox="1"/>
          <p:nvPr/>
        </p:nvSpPr>
        <p:spPr>
          <a:xfrm>
            <a:off x="718723" y="5791571"/>
            <a:ext cx="2418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full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sz="1400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86D6F56-6623-13AF-A2A0-707A4FE81516}"/>
              </a:ext>
            </a:extLst>
          </p:cNvPr>
          <p:cNvSpPr txBox="1"/>
          <p:nvPr/>
        </p:nvSpPr>
        <p:spPr>
          <a:xfrm>
            <a:off x="693136" y="6082834"/>
            <a:ext cx="2864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&amp;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sz="1400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4081E3ED-64B0-BEFF-4653-7D2D8F65D1C8}"/>
              </a:ext>
            </a:extLst>
          </p:cNvPr>
          <p:cNvSpPr txBox="1"/>
          <p:nvPr/>
        </p:nvSpPr>
        <p:spPr>
          <a:xfrm>
            <a:off x="403279" y="6338930"/>
            <a:ext cx="3204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  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minimal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(CD3, CD4, CD8, CD16) </a:t>
            </a:r>
            <a:r>
              <a:rPr lang="de-DE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 </a:t>
            </a:r>
            <a:endParaRPr lang="de-DE" dirty="0"/>
          </a:p>
        </p:txBody>
      </p:sp>
      <p:sp>
        <p:nvSpPr>
          <p:cNvPr id="160" name="Rechteck: abgerundete Ecken 159">
            <a:extLst>
              <a:ext uri="{FF2B5EF4-FFF2-40B4-BE49-F238E27FC236}">
                <a16:creationId xmlns:a16="http://schemas.microsoft.com/office/drawing/2014/main" id="{1D5F88B7-3EA6-7C5B-E2F3-DA7DF034923D}"/>
              </a:ext>
            </a:extLst>
          </p:cNvPr>
          <p:cNvSpPr/>
          <p:nvPr/>
        </p:nvSpPr>
        <p:spPr>
          <a:xfrm>
            <a:off x="156844" y="10150172"/>
            <a:ext cx="8388911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161" name="Rechteck: abgerundete Ecken 160">
            <a:extLst>
              <a:ext uri="{FF2B5EF4-FFF2-40B4-BE49-F238E27FC236}">
                <a16:creationId xmlns:a16="http://schemas.microsoft.com/office/drawing/2014/main" id="{F4B9B945-D4D5-8F67-CE49-DB6C95FF270A}"/>
              </a:ext>
            </a:extLst>
          </p:cNvPr>
          <p:cNvSpPr/>
          <p:nvPr/>
        </p:nvSpPr>
        <p:spPr>
          <a:xfrm>
            <a:off x="8750301" y="10139079"/>
            <a:ext cx="5637529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163" name="Rechteck: abgerundete Ecken 162">
            <a:extLst>
              <a:ext uri="{FF2B5EF4-FFF2-40B4-BE49-F238E27FC236}">
                <a16:creationId xmlns:a16="http://schemas.microsoft.com/office/drawing/2014/main" id="{E30743CC-B171-5C52-5301-4DB216D56DB7}"/>
              </a:ext>
            </a:extLst>
          </p:cNvPr>
          <p:cNvSpPr/>
          <p:nvPr/>
        </p:nvSpPr>
        <p:spPr>
          <a:xfrm>
            <a:off x="143933" y="13028893"/>
            <a:ext cx="5650323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164" name="Rechteck: abgerundete Ecken 163">
            <a:extLst>
              <a:ext uri="{FF2B5EF4-FFF2-40B4-BE49-F238E27FC236}">
                <a16:creationId xmlns:a16="http://schemas.microsoft.com/office/drawing/2014/main" id="{F30A3D16-445F-A412-4FD9-90B3083D2F67}"/>
              </a:ext>
            </a:extLst>
          </p:cNvPr>
          <p:cNvSpPr/>
          <p:nvPr/>
        </p:nvSpPr>
        <p:spPr>
          <a:xfrm>
            <a:off x="5923512" y="13052904"/>
            <a:ext cx="8476141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DF872D6A-BA4C-E6F1-7BFA-E723BEFF32E0}"/>
              </a:ext>
            </a:extLst>
          </p:cNvPr>
          <p:cNvSpPr txBox="1"/>
          <p:nvPr/>
        </p:nvSpPr>
        <p:spPr>
          <a:xfrm>
            <a:off x="396752" y="2292331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A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3BA4E449-D7EE-BF0E-39CA-B7F4367D812E}"/>
              </a:ext>
            </a:extLst>
          </p:cNvPr>
          <p:cNvSpPr txBox="1"/>
          <p:nvPr/>
        </p:nvSpPr>
        <p:spPr>
          <a:xfrm>
            <a:off x="4368805" y="2298603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B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4B28DF18-CB72-E920-6CCF-387D08CEFF72}"/>
              </a:ext>
            </a:extLst>
          </p:cNvPr>
          <p:cNvSpPr txBox="1"/>
          <p:nvPr/>
        </p:nvSpPr>
        <p:spPr>
          <a:xfrm>
            <a:off x="403279" y="736824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C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4F9E8D50-9A92-D91A-D48F-0102D4081D72}"/>
              </a:ext>
            </a:extLst>
          </p:cNvPr>
          <p:cNvSpPr txBox="1"/>
          <p:nvPr/>
        </p:nvSpPr>
        <p:spPr>
          <a:xfrm>
            <a:off x="4363169" y="736824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D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A4E7EE17-6E68-2661-10DC-E01DC0753F45}"/>
              </a:ext>
            </a:extLst>
          </p:cNvPr>
          <p:cNvSpPr txBox="1"/>
          <p:nvPr/>
        </p:nvSpPr>
        <p:spPr>
          <a:xfrm>
            <a:off x="359745" y="1017515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E</a:t>
            </a:r>
          </a:p>
        </p:txBody>
      </p:sp>
      <p:sp>
        <p:nvSpPr>
          <p:cNvPr id="171" name="Textfeld 170">
            <a:extLst>
              <a:ext uri="{FF2B5EF4-FFF2-40B4-BE49-F238E27FC236}">
                <a16:creationId xmlns:a16="http://schemas.microsoft.com/office/drawing/2014/main" id="{ACD57D77-7DE0-2800-A94E-5E56AE8C6300}"/>
              </a:ext>
            </a:extLst>
          </p:cNvPr>
          <p:cNvSpPr txBox="1"/>
          <p:nvPr/>
        </p:nvSpPr>
        <p:spPr>
          <a:xfrm>
            <a:off x="8896160" y="1017515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F</a:t>
            </a:r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23C02A50-BF5A-C347-3074-3932DD712003}"/>
              </a:ext>
            </a:extLst>
          </p:cNvPr>
          <p:cNvSpPr txBox="1"/>
          <p:nvPr/>
        </p:nvSpPr>
        <p:spPr>
          <a:xfrm>
            <a:off x="309026" y="13005108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G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0DBC046-4100-2055-8AFD-F59960FB379D}"/>
              </a:ext>
            </a:extLst>
          </p:cNvPr>
          <p:cNvSpPr txBox="1"/>
          <p:nvPr/>
        </p:nvSpPr>
        <p:spPr>
          <a:xfrm>
            <a:off x="6019307" y="1306399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H</a:t>
            </a: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5380EACE-194A-153E-3541-E28FD5290C47}"/>
              </a:ext>
            </a:extLst>
          </p:cNvPr>
          <p:cNvSpPr txBox="1"/>
          <p:nvPr/>
        </p:nvSpPr>
        <p:spPr>
          <a:xfrm>
            <a:off x="755942" y="7353144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CD4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04CA057F-48F1-2DAC-4DFE-F39C8A39A41B}"/>
              </a:ext>
            </a:extLst>
          </p:cNvPr>
          <p:cNvSpPr txBox="1"/>
          <p:nvPr/>
        </p:nvSpPr>
        <p:spPr>
          <a:xfrm>
            <a:off x="5988867" y="7347626"/>
            <a:ext cx="2717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CD8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D450266A-1C6A-5B76-73E6-9FE9B9A7EB9D}"/>
              </a:ext>
            </a:extLst>
          </p:cNvPr>
          <p:cNvSpPr txBox="1"/>
          <p:nvPr/>
        </p:nvSpPr>
        <p:spPr>
          <a:xfrm>
            <a:off x="3329571" y="10189587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C7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46A859D7-4FE5-7E95-2281-B500EFD85BE6}"/>
              </a:ext>
            </a:extLst>
          </p:cNvPr>
          <p:cNvSpPr txBox="1"/>
          <p:nvPr/>
        </p:nvSpPr>
        <p:spPr>
          <a:xfrm>
            <a:off x="1826861" y="13056466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C25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B1410D9D-4C07-F021-0CF3-2AF7E59FE093}"/>
              </a:ext>
            </a:extLst>
          </p:cNvPr>
          <p:cNvSpPr txBox="1"/>
          <p:nvPr/>
        </p:nvSpPr>
        <p:spPr>
          <a:xfrm>
            <a:off x="10485073" y="10173385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C8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79BE03C3-4667-4802-BD0A-564C5BDC8489}"/>
              </a:ext>
            </a:extLst>
          </p:cNvPr>
          <p:cNvSpPr txBox="1"/>
          <p:nvPr/>
        </p:nvSpPr>
        <p:spPr>
          <a:xfrm>
            <a:off x="8654004" y="13097376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C26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CC023C60-AA5D-4AD4-59CA-5AEE34F6C601}"/>
              </a:ext>
            </a:extLst>
          </p:cNvPr>
          <p:cNvSpPr txBox="1"/>
          <p:nvPr/>
        </p:nvSpPr>
        <p:spPr>
          <a:xfrm>
            <a:off x="165494" y="15826850"/>
            <a:ext cx="9178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/work/users/mh823zote/projects/gating/data/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CITEseq_Covid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  <p:sp>
        <p:nvSpPr>
          <p:cNvPr id="182" name="Textfeld 181">
            <a:extLst>
              <a:ext uri="{FF2B5EF4-FFF2-40B4-BE49-F238E27FC236}">
                <a16:creationId xmlns:a16="http://schemas.microsoft.com/office/drawing/2014/main" id="{A95C43AC-836E-5103-56C3-D363BA142CDD}"/>
              </a:ext>
            </a:extLst>
          </p:cNvPr>
          <p:cNvSpPr txBox="1"/>
          <p:nvPr/>
        </p:nvSpPr>
        <p:spPr>
          <a:xfrm>
            <a:off x="204695" y="16109438"/>
            <a:ext cx="9178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lokal:  ~\projects\gating\Paper\</a:t>
            </a:r>
            <a:r>
              <a:rPr lang="de-DE" dirty="0" err="1"/>
              <a:t>covid</a:t>
            </a:r>
            <a:endParaRPr lang="de-DE" dirty="0"/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/work/users/mh823zote/projects/gating/data/covid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8166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A0E6D9B-A2B3-A778-82E6-A45D7EF08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876" y="7868968"/>
            <a:ext cx="2802120" cy="204051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9885289-FB0B-DFCC-1C7A-0AC740E88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166" y="7868968"/>
            <a:ext cx="2802120" cy="204051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F1B9386-9811-4545-3A4E-41C1C7256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44" y="7817680"/>
            <a:ext cx="2802119" cy="2040517"/>
          </a:xfrm>
          <a:prstGeom prst="rect">
            <a:avLst/>
          </a:prstGeom>
        </p:spPr>
      </p:pic>
      <p:pic>
        <p:nvPicPr>
          <p:cNvPr id="8" name="Grafik 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204F960-727E-158B-705B-67C5C7F99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65" y="10686548"/>
            <a:ext cx="2730270" cy="2040518"/>
          </a:xfrm>
          <a:prstGeom prst="rect">
            <a:avLst/>
          </a:prstGeom>
        </p:spPr>
      </p:pic>
      <p:pic>
        <p:nvPicPr>
          <p:cNvPr id="9" name="Grafik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6D6E827-8BAD-5E26-2842-5DEDB2A92B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4" y="10686548"/>
            <a:ext cx="2730272" cy="2040519"/>
          </a:xfrm>
          <a:prstGeom prst="rect">
            <a:avLst/>
          </a:prstGeom>
        </p:spPr>
      </p:pic>
      <p:pic>
        <p:nvPicPr>
          <p:cNvPr id="10" name="Grafik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8043EE2-6C9A-1C7B-900C-800074B19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340" y="10686548"/>
            <a:ext cx="2730271" cy="2040518"/>
          </a:xfrm>
          <a:prstGeom prst="rect">
            <a:avLst/>
          </a:prstGeom>
        </p:spPr>
      </p:pic>
      <p:pic>
        <p:nvPicPr>
          <p:cNvPr id="11" name="Grafik 1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2C951EB-DE8B-C7A3-02F9-0CB9F16A4A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981" y="10686548"/>
            <a:ext cx="2730272" cy="2040519"/>
          </a:xfrm>
          <a:prstGeom prst="rect">
            <a:avLst/>
          </a:prstGeom>
        </p:spPr>
      </p:pic>
      <p:pic>
        <p:nvPicPr>
          <p:cNvPr id="12" name="Grafik 1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3436BDF7-CD56-C236-634E-1A03AA64D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10" y="10686548"/>
            <a:ext cx="2802120" cy="2061663"/>
          </a:xfrm>
          <a:prstGeom prst="rect">
            <a:avLst/>
          </a:prstGeom>
        </p:spPr>
      </p:pic>
      <p:pic>
        <p:nvPicPr>
          <p:cNvPr id="13" name="Grafik 1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539D42D-0CEF-44BD-A55C-67758E8635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3" y="13534306"/>
            <a:ext cx="2730272" cy="2040519"/>
          </a:xfrm>
          <a:prstGeom prst="rect">
            <a:avLst/>
          </a:prstGeom>
        </p:spPr>
      </p:pic>
      <p:pic>
        <p:nvPicPr>
          <p:cNvPr id="14" name="Grafik 1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FA24E83-7EF4-343B-07E8-C33BAD7B5B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141" y="13570844"/>
            <a:ext cx="2758563" cy="2061663"/>
          </a:xfrm>
          <a:prstGeom prst="rect">
            <a:avLst/>
          </a:prstGeom>
        </p:spPr>
      </p:pic>
      <p:pic>
        <p:nvPicPr>
          <p:cNvPr id="15" name="Grafik 1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2F64CC12-BA01-6A35-39E0-F7973A9067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315" y="13581461"/>
            <a:ext cx="2730270" cy="2040517"/>
          </a:xfrm>
          <a:prstGeom prst="rect">
            <a:avLst/>
          </a:prstGeom>
        </p:spPr>
      </p:pic>
      <p:pic>
        <p:nvPicPr>
          <p:cNvPr id="16" name="Grafik 1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49E4295-D95F-33A9-B07A-CFBDBC0239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62" y="13607837"/>
            <a:ext cx="2802119" cy="2040517"/>
          </a:xfrm>
          <a:prstGeom prst="rect">
            <a:avLst/>
          </a:prstGeom>
        </p:spPr>
      </p:pic>
      <p:pic>
        <p:nvPicPr>
          <p:cNvPr id="17" name="Grafik 1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D4ADE06-6192-4972-4C28-AD1ADD267A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981" y="13583594"/>
            <a:ext cx="2835409" cy="2064760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6B6BAE3-1A6E-F0C0-D952-9D6EA82CE16C}"/>
              </a:ext>
            </a:extLst>
          </p:cNvPr>
          <p:cNvSpPr/>
          <p:nvPr/>
        </p:nvSpPr>
        <p:spPr>
          <a:xfrm>
            <a:off x="228635" y="2194383"/>
            <a:ext cx="3762859" cy="486364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F57BBE5-E3C8-8BC5-598B-E01BB092E2BE}"/>
              </a:ext>
            </a:extLst>
          </p:cNvPr>
          <p:cNvSpPr/>
          <p:nvPr/>
        </p:nvSpPr>
        <p:spPr>
          <a:xfrm>
            <a:off x="228635" y="7318298"/>
            <a:ext cx="3762859" cy="264018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D5CB5FED-F261-B0AB-0E15-906CDD686AAA}"/>
              </a:ext>
            </a:extLst>
          </p:cNvPr>
          <p:cNvSpPr/>
          <p:nvPr/>
        </p:nvSpPr>
        <p:spPr>
          <a:xfrm>
            <a:off x="4214824" y="7312437"/>
            <a:ext cx="6335330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1916D14-BF17-1726-ED37-E45D544931E2}"/>
              </a:ext>
            </a:extLst>
          </p:cNvPr>
          <p:cNvGrpSpPr/>
          <p:nvPr/>
        </p:nvGrpSpPr>
        <p:grpSpPr>
          <a:xfrm>
            <a:off x="4710311" y="2305045"/>
            <a:ext cx="9565089" cy="4491232"/>
            <a:chOff x="1959743" y="11631813"/>
            <a:chExt cx="9565089" cy="4491232"/>
          </a:xfrm>
        </p:grpSpPr>
        <p:pic>
          <p:nvPicPr>
            <p:cNvPr id="22" name="Grafik 21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E5D8F1BF-431E-78FB-B821-F2AB6D40F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0" t="51136" r="36434" b="39176"/>
            <a:stretch/>
          </p:blipFill>
          <p:spPr>
            <a:xfrm>
              <a:off x="10024928" y="12626521"/>
              <a:ext cx="1037879" cy="620316"/>
            </a:xfrm>
            <a:prstGeom prst="rect">
              <a:avLst/>
            </a:prstGeom>
          </p:spPr>
        </p:pic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F41977D-A69F-8D5D-2C04-0C66A9D43822}"/>
                </a:ext>
              </a:extLst>
            </p:cNvPr>
            <p:cNvSpPr/>
            <p:nvPr/>
          </p:nvSpPr>
          <p:spPr>
            <a:xfrm>
              <a:off x="9770314" y="12563908"/>
              <a:ext cx="1561043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F5DCA138-49BC-D533-3F58-84A12E32D2A0}"/>
                </a:ext>
              </a:extLst>
            </p:cNvPr>
            <p:cNvGrpSpPr/>
            <p:nvPr/>
          </p:nvGrpSpPr>
          <p:grpSpPr>
            <a:xfrm>
              <a:off x="1959743" y="11925738"/>
              <a:ext cx="8917762" cy="4181460"/>
              <a:chOff x="889333" y="9286179"/>
              <a:chExt cx="8917762" cy="4181460"/>
            </a:xfrm>
          </p:grpSpPr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D540C1AF-B364-3398-1872-9F8A30ED0252}"/>
                  </a:ext>
                </a:extLst>
              </p:cNvPr>
              <p:cNvGrpSpPr/>
              <p:nvPr/>
            </p:nvGrpSpPr>
            <p:grpSpPr>
              <a:xfrm>
                <a:off x="1360981" y="12778406"/>
                <a:ext cx="8446114" cy="689233"/>
                <a:chOff x="1360981" y="12778406"/>
                <a:chExt cx="8446114" cy="689233"/>
              </a:xfrm>
            </p:grpSpPr>
            <p:sp>
              <p:nvSpPr>
                <p:cNvPr id="60" name="Rechteck 59">
                  <a:extLst>
                    <a:ext uri="{FF2B5EF4-FFF2-40B4-BE49-F238E27FC236}">
                      <a16:creationId xmlns:a16="http://schemas.microsoft.com/office/drawing/2014/main" id="{E9405DD8-3625-DA84-1F05-B1760F45C791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1" name="Rechteck 60">
                  <a:extLst>
                    <a:ext uri="{FF2B5EF4-FFF2-40B4-BE49-F238E27FC236}">
                      <a16:creationId xmlns:a16="http://schemas.microsoft.com/office/drawing/2014/main" id="{0318CD85-2DB6-CB98-E9C7-58FFAFD21539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2" name="Rechteck 61">
                  <a:extLst>
                    <a:ext uri="{FF2B5EF4-FFF2-40B4-BE49-F238E27FC236}">
                      <a16:creationId xmlns:a16="http://schemas.microsoft.com/office/drawing/2014/main" id="{352E8237-7BBC-6600-D169-284695F17A51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0F3563AF-B30A-AE1E-D6E7-C2A6750FD0D7}"/>
                    </a:ext>
                  </a:extLst>
                </p:cNvPr>
                <p:cNvSpPr/>
                <p:nvPr/>
              </p:nvSpPr>
              <p:spPr>
                <a:xfrm>
                  <a:off x="7844947" y="12778406"/>
                  <a:ext cx="196214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panel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4" name="Rechteck 63">
                  <a:extLst>
                    <a:ext uri="{FF2B5EF4-FFF2-40B4-BE49-F238E27FC236}">
                      <a16:creationId xmlns:a16="http://schemas.microsoft.com/office/drawing/2014/main" id="{2D2EFBA7-F5EA-7D0B-E188-B13F2EAF1F83}"/>
                    </a:ext>
                  </a:extLst>
                </p:cNvPr>
                <p:cNvSpPr/>
                <p:nvPr/>
              </p:nvSpPr>
              <p:spPr>
                <a:xfrm>
                  <a:off x="8365742" y="13076663"/>
                  <a:ext cx="100334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cluster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77A89DC9-D952-C095-C330-17A8637FEC1D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E88AB388-CE65-67DB-A313-5824C0A5834E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0CCE9807-5961-1809-B55C-657AD18C964E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25014394-D6F0-3074-8BAE-A0DB5810ABAF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69" name="Textfeld 68">
                  <a:extLst>
                    <a:ext uri="{FF2B5EF4-FFF2-40B4-BE49-F238E27FC236}">
                      <a16:creationId xmlns:a16="http://schemas.microsoft.com/office/drawing/2014/main" id="{B5481830-0C7C-3EAB-E8A7-9E6DFE94C8EB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AFCE4B09-0C5B-1A88-5954-1F9A8F1A526F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71" name="Textfeld 70">
                  <a:extLst>
                    <a:ext uri="{FF2B5EF4-FFF2-40B4-BE49-F238E27FC236}">
                      <a16:creationId xmlns:a16="http://schemas.microsoft.com/office/drawing/2014/main" id="{F8F44BDF-718D-40C2-0BCA-DA6954BFEA58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767324FC-84D2-8A52-16D7-5B3631F3D6B8}"/>
                    </a:ext>
                  </a:extLst>
                </p:cNvPr>
                <p:cNvSpPr txBox="1"/>
                <p:nvPr/>
              </p:nvSpPr>
              <p:spPr>
                <a:xfrm>
                  <a:off x="1484210" y="13098307"/>
                  <a:ext cx="494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C7</a:t>
                  </a:r>
                  <a:endParaRPr lang="de-DE" dirty="0"/>
                </a:p>
              </p:txBody>
            </p:sp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0A807267-3DF1-3A3F-3B81-2516477FA908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4510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C8</a:t>
                  </a:r>
                  <a:endParaRPr lang="de-DE" dirty="0"/>
                </a:p>
              </p:txBody>
            </p:sp>
            <p:sp>
              <p:nvSpPr>
                <p:cNvPr id="74" name="Textfeld 73">
                  <a:extLst>
                    <a:ext uri="{FF2B5EF4-FFF2-40B4-BE49-F238E27FC236}">
                      <a16:creationId xmlns:a16="http://schemas.microsoft.com/office/drawing/2014/main" id="{8D560DAD-FB52-6E38-2DB0-5C71EA51E4C4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CD4+</a:t>
                  </a:r>
                  <a:endParaRPr lang="de-DE" dirty="0"/>
                </a:p>
              </p:txBody>
            </p:sp>
          </p:grpSp>
          <p:grpSp>
            <p:nvGrpSpPr>
              <p:cNvPr id="54" name="Gruppieren 53">
                <a:extLst>
                  <a:ext uri="{FF2B5EF4-FFF2-40B4-BE49-F238E27FC236}">
                    <a16:creationId xmlns:a16="http://schemas.microsoft.com/office/drawing/2014/main" id="{B4B50093-6E70-588B-082E-A4D33AD1A7E9}"/>
                  </a:ext>
                </a:extLst>
              </p:cNvPr>
              <p:cNvGrpSpPr/>
              <p:nvPr/>
            </p:nvGrpSpPr>
            <p:grpSpPr>
              <a:xfrm>
                <a:off x="889333" y="9286179"/>
                <a:ext cx="3636366" cy="3457575"/>
                <a:chOff x="889333" y="9286179"/>
                <a:chExt cx="3636366" cy="3457575"/>
              </a:xfrm>
            </p:grpSpPr>
            <p:pic>
              <p:nvPicPr>
                <p:cNvPr id="55" name="Grafik 54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F84CFD25-F8E1-67CC-F735-1E2F411CE4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40" t="23704" r="45988" b="25986"/>
                <a:stretch/>
              </p:blipFill>
              <p:spPr>
                <a:xfrm>
                  <a:off x="889333" y="9286179"/>
                  <a:ext cx="3636366" cy="3457575"/>
                </a:xfrm>
                <a:prstGeom prst="rect">
                  <a:avLst/>
                </a:prstGeom>
              </p:spPr>
            </p:pic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4DAF22E2-E68D-1E1E-8821-B5ED17626632}"/>
                    </a:ext>
                  </a:extLst>
                </p:cNvPr>
                <p:cNvSpPr/>
                <p:nvPr/>
              </p:nvSpPr>
              <p:spPr>
                <a:xfrm>
                  <a:off x="1280544" y="9365555"/>
                  <a:ext cx="1962149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859C8BA3-527D-A3ED-AA64-64051C40F103}"/>
                    </a:ext>
                  </a:extLst>
                </p:cNvPr>
                <p:cNvSpPr/>
                <p:nvPr/>
              </p:nvSpPr>
              <p:spPr>
                <a:xfrm>
                  <a:off x="3255902" y="9365555"/>
                  <a:ext cx="1269797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8" name="Rechteck 57">
                  <a:extLst>
                    <a:ext uri="{FF2B5EF4-FFF2-40B4-BE49-F238E27FC236}">
                      <a16:creationId xmlns:a16="http://schemas.microsoft.com/office/drawing/2014/main" id="{4D87536F-1DA1-959C-CC9C-9367826B3B78}"/>
                    </a:ext>
                  </a:extLst>
                </p:cNvPr>
                <p:cNvSpPr/>
                <p:nvPr/>
              </p:nvSpPr>
              <p:spPr>
                <a:xfrm>
                  <a:off x="1267335" y="12279068"/>
                  <a:ext cx="198856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CyTOF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eck 58">
                  <a:extLst>
                    <a:ext uri="{FF2B5EF4-FFF2-40B4-BE49-F238E27FC236}">
                      <a16:creationId xmlns:a16="http://schemas.microsoft.com/office/drawing/2014/main" id="{A56CF7A4-BF64-39B0-AD90-9F4CFFCAE855}"/>
                    </a:ext>
                  </a:extLst>
                </p:cNvPr>
                <p:cNvSpPr/>
                <p:nvPr/>
              </p:nvSpPr>
              <p:spPr>
                <a:xfrm>
                  <a:off x="3242693" y="12279068"/>
                  <a:ext cx="128300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CITEseq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2335ADA5-0D34-07B9-A77C-C067D9D8EDD1}"/>
                </a:ext>
              </a:extLst>
            </p:cNvPr>
            <p:cNvGrpSpPr/>
            <p:nvPr/>
          </p:nvGrpSpPr>
          <p:grpSpPr>
            <a:xfrm>
              <a:off x="5774867" y="11786178"/>
              <a:ext cx="3661285" cy="4336867"/>
              <a:chOff x="5977864" y="9155998"/>
              <a:chExt cx="3661285" cy="4336867"/>
            </a:xfrm>
          </p:grpSpPr>
          <p:grpSp>
            <p:nvGrpSpPr>
              <p:cNvPr id="32" name="Gruppieren 31">
                <a:extLst>
                  <a:ext uri="{FF2B5EF4-FFF2-40B4-BE49-F238E27FC236}">
                    <a16:creationId xmlns:a16="http://schemas.microsoft.com/office/drawing/2014/main" id="{1AB1662E-4151-4109-C2E1-D150DC41361C}"/>
                  </a:ext>
                </a:extLst>
              </p:cNvPr>
              <p:cNvGrpSpPr/>
              <p:nvPr/>
            </p:nvGrpSpPr>
            <p:grpSpPr>
              <a:xfrm>
                <a:off x="5977864" y="9155998"/>
                <a:ext cx="3636366" cy="3584644"/>
                <a:chOff x="5685678" y="3117850"/>
                <a:chExt cx="3611623" cy="3626732"/>
              </a:xfrm>
            </p:grpSpPr>
            <p:pic>
              <p:nvPicPr>
                <p:cNvPr id="51" name="Grafik 50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B4746350-F974-4244-FABF-240C45227A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68" t="23403" r="46154" b="26344"/>
                <a:stretch/>
              </p:blipFill>
              <p:spPr>
                <a:xfrm>
                  <a:off x="5685678" y="3217966"/>
                  <a:ext cx="3611623" cy="3526616"/>
                </a:xfrm>
                <a:prstGeom prst="rect">
                  <a:avLst/>
                </a:prstGeom>
              </p:spPr>
            </p:pic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C95EF4B6-790C-2C94-F45A-FBA9B36FC4EA}"/>
                    </a:ext>
                  </a:extLst>
                </p:cNvPr>
                <p:cNvSpPr/>
                <p:nvPr/>
              </p:nvSpPr>
              <p:spPr>
                <a:xfrm>
                  <a:off x="6015708" y="3117850"/>
                  <a:ext cx="76202" cy="1603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9C2BBA5B-B4D3-6619-B2C3-5AEF6918932D}"/>
                  </a:ext>
                </a:extLst>
              </p:cNvPr>
              <p:cNvGrpSpPr/>
              <p:nvPr/>
            </p:nvGrpSpPr>
            <p:grpSpPr>
              <a:xfrm>
                <a:off x="6409775" y="12805703"/>
                <a:ext cx="3229374" cy="687162"/>
                <a:chOff x="1360981" y="12779381"/>
                <a:chExt cx="3229374" cy="687162"/>
              </a:xfrm>
            </p:grpSpPr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79F8AA72-06FF-5A78-B193-E07631B9E5DA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2DBCFDE1-4E70-33DB-8CF9-4F4B2BA834AA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25871C43-1D68-6229-3806-A9416BB2AB8F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5445538A-15B4-982E-71B1-04D13FED602D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4003EBFF-ECCB-EFD6-8F86-66F2E8F78FA7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43" name="Textfeld 42">
                  <a:extLst>
                    <a:ext uri="{FF2B5EF4-FFF2-40B4-BE49-F238E27FC236}">
                      <a16:creationId xmlns:a16="http://schemas.microsoft.com/office/drawing/2014/main" id="{84437AD8-B2FF-10AF-86DA-B4A01F689B5B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1CE7CD5E-9640-FE36-60F4-E85FF0021D55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CEFABC96-2782-57CD-FB85-03A99911BDD6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C23B8E6C-3797-6D1F-B281-C2376A2EF9C4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F7508021-0168-BC6E-0ED0-D6F34E1F967D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48" name="Textfeld 47">
                  <a:extLst>
                    <a:ext uri="{FF2B5EF4-FFF2-40B4-BE49-F238E27FC236}">
                      <a16:creationId xmlns:a16="http://schemas.microsoft.com/office/drawing/2014/main" id="{35A03FBC-4218-5D5D-1F58-68B662BF7738}"/>
                    </a:ext>
                  </a:extLst>
                </p:cNvPr>
                <p:cNvSpPr txBox="1"/>
                <p:nvPr/>
              </p:nvSpPr>
              <p:spPr>
                <a:xfrm>
                  <a:off x="1457657" y="13097211"/>
                  <a:ext cx="5825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C25</a:t>
                  </a:r>
                  <a:endParaRPr lang="de-DE" dirty="0"/>
                </a:p>
              </p:txBody>
            </p:sp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42F3CF50-FFE9-BEF7-B541-31D73DB02611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5363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C26</a:t>
                  </a:r>
                  <a:endParaRPr lang="de-DE" dirty="0"/>
                </a:p>
              </p:txBody>
            </p:sp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7095DB98-842F-5766-ADE6-4E97A36A1861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CD8+</a:t>
                  </a:r>
                  <a:endParaRPr lang="de-DE" dirty="0"/>
                </a:p>
              </p:txBody>
            </p:sp>
          </p:grp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06B259DB-A9A8-E78C-434B-5294A89AC24B}"/>
                  </a:ext>
                </a:extLst>
              </p:cNvPr>
              <p:cNvSpPr/>
              <p:nvPr/>
            </p:nvSpPr>
            <p:spPr>
              <a:xfrm>
                <a:off x="8304696" y="9365555"/>
                <a:ext cx="1269797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1C1432E0-2D35-959A-DA08-C57457627B9D}"/>
                  </a:ext>
                </a:extLst>
              </p:cNvPr>
              <p:cNvSpPr/>
              <p:nvPr/>
            </p:nvSpPr>
            <p:spPr>
              <a:xfrm>
                <a:off x="6349850" y="9365555"/>
                <a:ext cx="1962149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BE22A5CF-1321-B3E7-0247-DE10E935A4E6}"/>
                  </a:ext>
                </a:extLst>
              </p:cNvPr>
              <p:cNvSpPr/>
              <p:nvPr/>
            </p:nvSpPr>
            <p:spPr>
              <a:xfrm>
                <a:off x="6330431" y="12279068"/>
                <a:ext cx="19885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CyTOF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20E517C-A9B9-B990-CF97-A88CC202F4A1}"/>
                  </a:ext>
                </a:extLst>
              </p:cNvPr>
              <p:cNvSpPr/>
              <p:nvPr/>
            </p:nvSpPr>
            <p:spPr>
              <a:xfrm>
                <a:off x="8298091" y="12279068"/>
                <a:ext cx="12830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CITEseq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247EC14-D0BC-921A-DEA9-C2E85A0B8AB3}"/>
                </a:ext>
              </a:extLst>
            </p:cNvPr>
            <p:cNvSpPr/>
            <p:nvPr/>
          </p:nvSpPr>
          <p:spPr>
            <a:xfrm>
              <a:off x="9842140" y="14029787"/>
              <a:ext cx="168269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   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–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ull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  –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oint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– 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inimal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3F16762E-74A9-9835-8E27-90C74668FF69}"/>
                </a:ext>
              </a:extLst>
            </p:cNvPr>
            <p:cNvSpPr/>
            <p:nvPr/>
          </p:nvSpPr>
          <p:spPr>
            <a:xfrm>
              <a:off x="9791391" y="14029787"/>
              <a:ext cx="1561042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16883894-B3EC-36CB-8AA0-A1816FB79B4F}"/>
                </a:ext>
              </a:extLst>
            </p:cNvPr>
            <p:cNvSpPr txBox="1"/>
            <p:nvPr/>
          </p:nvSpPr>
          <p:spPr>
            <a:xfrm>
              <a:off x="9920219" y="12276335"/>
              <a:ext cx="12472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metric</a:t>
              </a:r>
              <a:endParaRPr lang="de-DE" sz="1400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7D25CDE-DD34-EC5C-2B45-00E152D9B974}"/>
                </a:ext>
              </a:extLst>
            </p:cNvPr>
            <p:cNvSpPr txBox="1"/>
            <p:nvPr/>
          </p:nvSpPr>
          <p:spPr>
            <a:xfrm>
              <a:off x="9791390" y="13730208"/>
              <a:ext cx="156104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dirty="0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8243BE23-BB61-0ED8-B5C3-093788AFBAC1}"/>
                </a:ext>
              </a:extLst>
            </p:cNvPr>
            <p:cNvSpPr/>
            <p:nvPr/>
          </p:nvSpPr>
          <p:spPr>
            <a:xfrm>
              <a:off x="2337745" y="11631813"/>
              <a:ext cx="32583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CD4+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682F7063-E223-6338-B252-425683B870CC}"/>
                </a:ext>
              </a:extLst>
            </p:cNvPr>
            <p:cNvSpPr/>
            <p:nvPr/>
          </p:nvSpPr>
          <p:spPr>
            <a:xfrm>
              <a:off x="6153456" y="11634286"/>
              <a:ext cx="322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CD8+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</p:grpSp>
      <p:sp>
        <p:nvSpPr>
          <p:cNvPr id="75" name="Rechteck: abgerundete Ecken 74">
            <a:extLst>
              <a:ext uri="{FF2B5EF4-FFF2-40B4-BE49-F238E27FC236}">
                <a16:creationId xmlns:a16="http://schemas.microsoft.com/office/drawing/2014/main" id="{16F2681F-A5D1-1510-3BB5-CE6250ED4C92}"/>
              </a:ext>
            </a:extLst>
          </p:cNvPr>
          <p:cNvSpPr/>
          <p:nvPr/>
        </p:nvSpPr>
        <p:spPr>
          <a:xfrm>
            <a:off x="4214823" y="2194382"/>
            <a:ext cx="10152688" cy="486720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86" name="Rechteck: abgerundete Ecken 85">
            <a:extLst>
              <a:ext uri="{FF2B5EF4-FFF2-40B4-BE49-F238E27FC236}">
                <a16:creationId xmlns:a16="http://schemas.microsoft.com/office/drawing/2014/main" id="{0A07D9D8-CCA3-F497-2A14-EF62C907A8EA}"/>
              </a:ext>
            </a:extLst>
          </p:cNvPr>
          <p:cNvSpPr/>
          <p:nvPr/>
        </p:nvSpPr>
        <p:spPr>
          <a:xfrm>
            <a:off x="136524" y="10160332"/>
            <a:ext cx="8388911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87" name="Rechteck: abgerundete Ecken 86">
            <a:extLst>
              <a:ext uri="{FF2B5EF4-FFF2-40B4-BE49-F238E27FC236}">
                <a16:creationId xmlns:a16="http://schemas.microsoft.com/office/drawing/2014/main" id="{BEE601A7-8930-46CA-6EFD-8BBCA3A215D3}"/>
              </a:ext>
            </a:extLst>
          </p:cNvPr>
          <p:cNvSpPr/>
          <p:nvPr/>
        </p:nvSpPr>
        <p:spPr>
          <a:xfrm>
            <a:off x="8729981" y="10149239"/>
            <a:ext cx="5637529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88" name="Rechteck: abgerundete Ecken 87">
            <a:extLst>
              <a:ext uri="{FF2B5EF4-FFF2-40B4-BE49-F238E27FC236}">
                <a16:creationId xmlns:a16="http://schemas.microsoft.com/office/drawing/2014/main" id="{A1AF8A75-95B4-F757-7F39-D6A467F7D248}"/>
              </a:ext>
            </a:extLst>
          </p:cNvPr>
          <p:cNvSpPr/>
          <p:nvPr/>
        </p:nvSpPr>
        <p:spPr>
          <a:xfrm>
            <a:off x="123613" y="13039053"/>
            <a:ext cx="5650323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89" name="Rechteck: abgerundete Ecken 88">
            <a:extLst>
              <a:ext uri="{FF2B5EF4-FFF2-40B4-BE49-F238E27FC236}">
                <a16:creationId xmlns:a16="http://schemas.microsoft.com/office/drawing/2014/main" id="{589DAAEE-1534-B9C7-09F1-8606CA5799A8}"/>
              </a:ext>
            </a:extLst>
          </p:cNvPr>
          <p:cNvSpPr/>
          <p:nvPr/>
        </p:nvSpPr>
        <p:spPr>
          <a:xfrm>
            <a:off x="5903192" y="13063064"/>
            <a:ext cx="8476141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DC7DA1C7-E226-FD4A-19CB-32D621A6E5AC}"/>
              </a:ext>
            </a:extLst>
          </p:cNvPr>
          <p:cNvSpPr txBox="1"/>
          <p:nvPr/>
        </p:nvSpPr>
        <p:spPr>
          <a:xfrm>
            <a:off x="376432" y="2302491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A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C6661C32-D6FE-998F-9116-83B1C43798DB}"/>
              </a:ext>
            </a:extLst>
          </p:cNvPr>
          <p:cNvSpPr txBox="1"/>
          <p:nvPr/>
        </p:nvSpPr>
        <p:spPr>
          <a:xfrm>
            <a:off x="4348485" y="2308763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B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EC5F6C3D-3C98-450A-E458-DB065DD84317}"/>
              </a:ext>
            </a:extLst>
          </p:cNvPr>
          <p:cNvSpPr txBox="1"/>
          <p:nvPr/>
        </p:nvSpPr>
        <p:spPr>
          <a:xfrm>
            <a:off x="382959" y="737840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C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32521CCD-4C32-9886-AE58-B0A7E24892B5}"/>
              </a:ext>
            </a:extLst>
          </p:cNvPr>
          <p:cNvSpPr txBox="1"/>
          <p:nvPr/>
        </p:nvSpPr>
        <p:spPr>
          <a:xfrm>
            <a:off x="4342849" y="737840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D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E68C38DF-8E45-CD6E-BD4A-CDDE8CBE6EAA}"/>
              </a:ext>
            </a:extLst>
          </p:cNvPr>
          <p:cNvSpPr txBox="1"/>
          <p:nvPr/>
        </p:nvSpPr>
        <p:spPr>
          <a:xfrm>
            <a:off x="339425" y="1018531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E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1F67F940-EB5B-8084-76D6-FE5F4FC7A276}"/>
              </a:ext>
            </a:extLst>
          </p:cNvPr>
          <p:cNvSpPr txBox="1"/>
          <p:nvPr/>
        </p:nvSpPr>
        <p:spPr>
          <a:xfrm>
            <a:off x="8875840" y="1018531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F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4AC69446-9EBB-C873-041C-C8F4D2F83188}"/>
              </a:ext>
            </a:extLst>
          </p:cNvPr>
          <p:cNvSpPr txBox="1"/>
          <p:nvPr/>
        </p:nvSpPr>
        <p:spPr>
          <a:xfrm>
            <a:off x="288706" y="13015268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G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CB878D49-D42F-1992-8018-B775211EEB81}"/>
              </a:ext>
            </a:extLst>
          </p:cNvPr>
          <p:cNvSpPr txBox="1"/>
          <p:nvPr/>
        </p:nvSpPr>
        <p:spPr>
          <a:xfrm>
            <a:off x="5998987" y="1307415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H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F0CFB88D-A341-74D7-127C-076DF268C870}"/>
              </a:ext>
            </a:extLst>
          </p:cNvPr>
          <p:cNvSpPr txBox="1"/>
          <p:nvPr/>
        </p:nvSpPr>
        <p:spPr>
          <a:xfrm>
            <a:off x="735622" y="7363304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CD4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34404A8E-5402-4415-56A2-87A4FC5D2376}"/>
              </a:ext>
            </a:extLst>
          </p:cNvPr>
          <p:cNvSpPr txBox="1"/>
          <p:nvPr/>
        </p:nvSpPr>
        <p:spPr>
          <a:xfrm>
            <a:off x="5968547" y="7357786"/>
            <a:ext cx="2717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CD8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64C4E4BD-AD61-F15D-6F0F-C60B7F104ACE}"/>
              </a:ext>
            </a:extLst>
          </p:cNvPr>
          <p:cNvSpPr txBox="1"/>
          <p:nvPr/>
        </p:nvSpPr>
        <p:spPr>
          <a:xfrm>
            <a:off x="3309251" y="10199747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C7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36FC38CC-9177-692D-D8DC-7BDCD7AB30DE}"/>
              </a:ext>
            </a:extLst>
          </p:cNvPr>
          <p:cNvSpPr txBox="1"/>
          <p:nvPr/>
        </p:nvSpPr>
        <p:spPr>
          <a:xfrm>
            <a:off x="1806541" y="13066626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C25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FF97441D-AE54-6CF8-6DFA-B61B01FB1A3F}"/>
              </a:ext>
            </a:extLst>
          </p:cNvPr>
          <p:cNvSpPr txBox="1"/>
          <p:nvPr/>
        </p:nvSpPr>
        <p:spPr>
          <a:xfrm>
            <a:off x="10464753" y="10183545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C8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70409F5A-1BAE-F7F2-42E8-02FEE0B1FF60}"/>
              </a:ext>
            </a:extLst>
          </p:cNvPr>
          <p:cNvSpPr txBox="1"/>
          <p:nvPr/>
        </p:nvSpPr>
        <p:spPr>
          <a:xfrm>
            <a:off x="8633684" y="13107536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C26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328DED43-F412-423A-82B2-83D5BFCA1380}"/>
              </a:ext>
            </a:extLst>
          </p:cNvPr>
          <p:cNvSpPr txBox="1"/>
          <p:nvPr/>
        </p:nvSpPr>
        <p:spPr>
          <a:xfrm>
            <a:off x="145174" y="15837010"/>
            <a:ext cx="9178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/work/users/mh823zote/projects/gating/data/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CITEseq_Covid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934C6734-D29C-68AE-8DCE-F1CF5FBA1693}"/>
              </a:ext>
            </a:extLst>
          </p:cNvPr>
          <p:cNvSpPr txBox="1"/>
          <p:nvPr/>
        </p:nvSpPr>
        <p:spPr>
          <a:xfrm>
            <a:off x="184375" y="16119598"/>
            <a:ext cx="9178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lokal:  ~\projects\gating\Paper\</a:t>
            </a:r>
            <a:r>
              <a:rPr lang="de-DE" dirty="0" err="1"/>
              <a:t>covid</a:t>
            </a:r>
            <a:endParaRPr lang="de-DE" dirty="0"/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/work/users/mh823zote/projects/gating/data/covid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5F8BA667-5151-2C2F-5A1B-1A0491B0AC16}"/>
              </a:ext>
            </a:extLst>
          </p:cNvPr>
          <p:cNvSpPr txBox="1"/>
          <p:nvPr/>
        </p:nvSpPr>
        <p:spPr>
          <a:xfrm>
            <a:off x="396752" y="97766"/>
            <a:ext cx="11490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/>
              <a:t>Bridge </a:t>
            </a:r>
            <a:r>
              <a:rPr lang="de-DE" sz="7200" b="1" dirty="0" err="1"/>
              <a:t>CyTOF</a:t>
            </a:r>
            <a:r>
              <a:rPr lang="de-DE" sz="7200" b="1" dirty="0"/>
              <a:t> - </a:t>
            </a:r>
            <a:r>
              <a:rPr lang="de-DE" sz="7200" b="1" dirty="0" err="1"/>
              <a:t>CITEseq</a:t>
            </a:r>
            <a:endParaRPr lang="de-DE" sz="7200" b="1" dirty="0"/>
          </a:p>
        </p:txBody>
      </p:sp>
      <p:pic>
        <p:nvPicPr>
          <p:cNvPr id="108" name="Grafik 10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2CED35E7-8BA7-C775-6F85-BD03DA0D160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8" t="25876" r="35115" b="23588"/>
          <a:stretch/>
        </p:blipFill>
        <p:spPr>
          <a:xfrm>
            <a:off x="369840" y="3103455"/>
            <a:ext cx="3621654" cy="263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92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E47BE004-E7AA-1C77-F4BD-121302FF6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8" t="32728" r="42284" b="24285"/>
          <a:stretch/>
        </p:blipFill>
        <p:spPr>
          <a:xfrm>
            <a:off x="521378" y="1437063"/>
            <a:ext cx="2085339" cy="1852493"/>
          </a:xfrm>
          <a:prstGeom prst="rect">
            <a:avLst/>
          </a:prstGeom>
        </p:spPr>
      </p:pic>
      <p:pic>
        <p:nvPicPr>
          <p:cNvPr id="7" name="Grafik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BD4AAD97-4591-D7CA-CF69-372A505718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5" t="31202" r="42231" b="23793"/>
          <a:stretch/>
        </p:blipFill>
        <p:spPr>
          <a:xfrm>
            <a:off x="3164691" y="1420043"/>
            <a:ext cx="2025184" cy="1852494"/>
          </a:xfrm>
          <a:prstGeom prst="rect">
            <a:avLst/>
          </a:prstGeom>
        </p:spPr>
      </p:pic>
      <p:pic>
        <p:nvPicPr>
          <p:cNvPr id="9" name="Grafik 8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396B8B70-CE6C-DD93-BD6B-ADE74E535A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1" t="33364" r="40857" b="24152"/>
          <a:stretch/>
        </p:blipFill>
        <p:spPr>
          <a:xfrm>
            <a:off x="618048" y="3457737"/>
            <a:ext cx="1988669" cy="158855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75F18E1-77E6-88DE-1C93-36A1BEE0992F}"/>
              </a:ext>
            </a:extLst>
          </p:cNvPr>
          <p:cNvSpPr txBox="1"/>
          <p:nvPr/>
        </p:nvSpPr>
        <p:spPr>
          <a:xfrm>
            <a:off x="679867" y="4031325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C33B2FB-C3C4-3F64-C965-B7208C422EBB}"/>
              </a:ext>
            </a:extLst>
          </p:cNvPr>
          <p:cNvSpPr txBox="1"/>
          <p:nvPr/>
        </p:nvSpPr>
        <p:spPr>
          <a:xfrm>
            <a:off x="2091944" y="2628801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4DD7BA6-56F5-C801-425C-F12BEEE4C1BE}"/>
              </a:ext>
            </a:extLst>
          </p:cNvPr>
          <p:cNvSpPr txBox="1"/>
          <p:nvPr/>
        </p:nvSpPr>
        <p:spPr>
          <a:xfrm>
            <a:off x="738562" y="2161624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11BF765-0E0F-4D47-BA22-A046CB836B30}"/>
              </a:ext>
            </a:extLst>
          </p:cNvPr>
          <p:cNvSpPr txBox="1"/>
          <p:nvPr/>
        </p:nvSpPr>
        <p:spPr>
          <a:xfrm>
            <a:off x="3492226" y="2144604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A891F81-89C6-B259-E3F2-EC85A910DAD2}"/>
              </a:ext>
            </a:extLst>
          </p:cNvPr>
          <p:cNvSpPr txBox="1"/>
          <p:nvPr/>
        </p:nvSpPr>
        <p:spPr>
          <a:xfrm>
            <a:off x="4869859" y="2513757"/>
            <a:ext cx="743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</a:t>
            </a:r>
          </a:p>
        </p:txBody>
      </p:sp>
      <p:pic>
        <p:nvPicPr>
          <p:cNvPr id="20" name="Grafik 19" descr="Marke neu mit einfarbiger Füllung">
            <a:extLst>
              <a:ext uri="{FF2B5EF4-FFF2-40B4-BE49-F238E27FC236}">
                <a16:creationId xmlns:a16="http://schemas.microsoft.com/office/drawing/2014/main" id="{0E0995A7-6BD5-A809-61B2-FD6EAFBA7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8245" y="2257785"/>
            <a:ext cx="240189" cy="240189"/>
          </a:xfrm>
          <a:prstGeom prst="rect">
            <a:avLst/>
          </a:prstGeom>
        </p:spPr>
      </p:pic>
      <p:pic>
        <p:nvPicPr>
          <p:cNvPr id="22" name="Grafik 21" descr="Kreuz Blatt mit einfarbiger Füllung">
            <a:extLst>
              <a:ext uri="{FF2B5EF4-FFF2-40B4-BE49-F238E27FC236}">
                <a16:creationId xmlns:a16="http://schemas.microsoft.com/office/drawing/2014/main" id="{927B2D1F-0252-D906-6B2A-64630D74E5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1231" y="4052970"/>
            <a:ext cx="326043" cy="326043"/>
          </a:xfrm>
          <a:prstGeom prst="rect">
            <a:avLst/>
          </a:prstGeom>
        </p:spPr>
      </p:pic>
      <p:pic>
        <p:nvPicPr>
          <p:cNvPr id="24" name="Grafik 23" descr="Pik Blatt mit einfarbiger Füllung">
            <a:extLst>
              <a:ext uri="{FF2B5EF4-FFF2-40B4-BE49-F238E27FC236}">
                <a16:creationId xmlns:a16="http://schemas.microsoft.com/office/drawing/2014/main" id="{0EF7CD6E-99D2-0844-3225-27279EBFE2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37358" y="2212864"/>
            <a:ext cx="295990" cy="295990"/>
          </a:xfrm>
          <a:prstGeom prst="rect">
            <a:avLst/>
          </a:prstGeom>
        </p:spPr>
      </p:pic>
      <p:pic>
        <p:nvPicPr>
          <p:cNvPr id="35" name="Grafik 34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DEDCC8C5-FAC6-79D8-1398-E19B667463A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2" t="33365" r="43943" b="24999"/>
          <a:stretch/>
        </p:blipFill>
        <p:spPr>
          <a:xfrm>
            <a:off x="3453620" y="3536888"/>
            <a:ext cx="1264646" cy="125269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ABCF916-231C-C2EB-775F-8A5613AE2F5D}"/>
              </a:ext>
            </a:extLst>
          </p:cNvPr>
          <p:cNvSpPr txBox="1"/>
          <p:nvPr/>
        </p:nvSpPr>
        <p:spPr>
          <a:xfrm>
            <a:off x="3424663" y="3977249"/>
            <a:ext cx="70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972D88E-A095-7D07-EB85-6AC10DFCA2E9}"/>
              </a:ext>
            </a:extLst>
          </p:cNvPr>
          <p:cNvSpPr txBox="1"/>
          <p:nvPr/>
        </p:nvSpPr>
        <p:spPr>
          <a:xfrm>
            <a:off x="4281701" y="4046210"/>
            <a:ext cx="199431" cy="26161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/>
              <a:t>M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CCAF810-D492-F5EE-BC40-F390D723DC3A}"/>
              </a:ext>
            </a:extLst>
          </p:cNvPr>
          <p:cNvSpPr txBox="1"/>
          <p:nvPr/>
        </p:nvSpPr>
        <p:spPr>
          <a:xfrm>
            <a:off x="2097274" y="4604914"/>
            <a:ext cx="743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CA2D813C-7749-E505-DEF7-68B1EA25156B}"/>
              </a:ext>
            </a:extLst>
          </p:cNvPr>
          <p:cNvSpPr/>
          <p:nvPr/>
        </p:nvSpPr>
        <p:spPr>
          <a:xfrm>
            <a:off x="265715" y="567714"/>
            <a:ext cx="5345813" cy="483740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A28AD57-505E-19BC-DC8F-E0D20CB5B5C1}"/>
              </a:ext>
            </a:extLst>
          </p:cNvPr>
          <p:cNvSpPr txBox="1"/>
          <p:nvPr/>
        </p:nvSpPr>
        <p:spPr>
          <a:xfrm>
            <a:off x="521378" y="659652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A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A2063D0-E572-6550-5151-54D1FF94B8F8}"/>
              </a:ext>
            </a:extLst>
          </p:cNvPr>
          <p:cNvSpPr txBox="1"/>
          <p:nvPr/>
        </p:nvSpPr>
        <p:spPr>
          <a:xfrm>
            <a:off x="2212888" y="681774"/>
            <a:ext cx="17442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/>
              <a:t>Panels</a:t>
            </a:r>
          </a:p>
        </p:txBody>
      </p:sp>
    </p:spTree>
    <p:extLst>
      <p:ext uri="{BB962C8B-B14F-4D97-AF65-F5344CB8AC3E}">
        <p14:creationId xmlns:p14="http://schemas.microsoft.com/office/powerpoint/2010/main" val="2537075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hteck 114">
            <a:extLst>
              <a:ext uri="{FF2B5EF4-FFF2-40B4-BE49-F238E27FC236}">
                <a16:creationId xmlns:a16="http://schemas.microsoft.com/office/drawing/2014/main" id="{9BCA3702-EDE7-7D97-D58A-AAD5308967B5}"/>
              </a:ext>
            </a:extLst>
          </p:cNvPr>
          <p:cNvSpPr/>
          <p:nvPr/>
        </p:nvSpPr>
        <p:spPr>
          <a:xfrm>
            <a:off x="6000588" y="4493973"/>
            <a:ext cx="807282" cy="6334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E47BE004-E7AA-1C77-F4BD-121302FF6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8" t="32728" r="42284" b="24285"/>
          <a:stretch/>
        </p:blipFill>
        <p:spPr>
          <a:xfrm>
            <a:off x="481385" y="1075131"/>
            <a:ext cx="2085339" cy="1852493"/>
          </a:xfrm>
          <a:prstGeom prst="rect">
            <a:avLst/>
          </a:prstGeom>
        </p:spPr>
      </p:pic>
      <p:pic>
        <p:nvPicPr>
          <p:cNvPr id="5" name="Grafik 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BD4AAD97-4591-D7CA-CF69-372A505718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5" t="31202" r="42231" b="23793"/>
          <a:stretch/>
        </p:blipFill>
        <p:spPr>
          <a:xfrm>
            <a:off x="2934621" y="1004077"/>
            <a:ext cx="2025184" cy="1852494"/>
          </a:xfrm>
          <a:prstGeom prst="rect">
            <a:avLst/>
          </a:prstGeom>
        </p:spPr>
      </p:pic>
      <p:pic>
        <p:nvPicPr>
          <p:cNvPr id="6" name="Grafik 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396B8B70-CE6C-DD93-BD6B-ADE74E535A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1" t="33364" r="40857" b="24152"/>
          <a:stretch/>
        </p:blipFill>
        <p:spPr>
          <a:xfrm>
            <a:off x="578055" y="3095805"/>
            <a:ext cx="1988669" cy="1588559"/>
          </a:xfrm>
          <a:prstGeom prst="rect">
            <a:avLst/>
          </a:prstGeom>
        </p:spPr>
      </p:pic>
      <p:sp>
        <p:nvSpPr>
          <p:cNvPr id="7" name="Textfeld 10">
            <a:extLst>
              <a:ext uri="{FF2B5EF4-FFF2-40B4-BE49-F238E27FC236}">
                <a16:creationId xmlns:a16="http://schemas.microsoft.com/office/drawing/2014/main" id="{575F18E1-77E6-88DE-1C93-36A1BEE0992F}"/>
              </a:ext>
            </a:extLst>
          </p:cNvPr>
          <p:cNvSpPr txBox="1"/>
          <p:nvPr/>
        </p:nvSpPr>
        <p:spPr>
          <a:xfrm>
            <a:off x="639874" y="3669393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8" name="Textfeld 12">
            <a:extLst>
              <a:ext uri="{FF2B5EF4-FFF2-40B4-BE49-F238E27FC236}">
                <a16:creationId xmlns:a16="http://schemas.microsoft.com/office/drawing/2014/main" id="{BC33B2FB-C3C4-3F64-C965-B7208C422EBB}"/>
              </a:ext>
            </a:extLst>
          </p:cNvPr>
          <p:cNvSpPr txBox="1"/>
          <p:nvPr/>
        </p:nvSpPr>
        <p:spPr>
          <a:xfrm>
            <a:off x="2051951" y="2266869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9" name="Textfeld 13">
            <a:extLst>
              <a:ext uri="{FF2B5EF4-FFF2-40B4-BE49-F238E27FC236}">
                <a16:creationId xmlns:a16="http://schemas.microsoft.com/office/drawing/2014/main" id="{E4DD7BA6-56F5-C801-425C-F12BEEE4C1BE}"/>
              </a:ext>
            </a:extLst>
          </p:cNvPr>
          <p:cNvSpPr txBox="1"/>
          <p:nvPr/>
        </p:nvSpPr>
        <p:spPr>
          <a:xfrm>
            <a:off x="698569" y="1799692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0" name="Textfeld 14">
            <a:extLst>
              <a:ext uri="{FF2B5EF4-FFF2-40B4-BE49-F238E27FC236}">
                <a16:creationId xmlns:a16="http://schemas.microsoft.com/office/drawing/2014/main" id="{F11BF765-0E0F-4D47-BA22-A046CB836B30}"/>
              </a:ext>
            </a:extLst>
          </p:cNvPr>
          <p:cNvSpPr txBox="1"/>
          <p:nvPr/>
        </p:nvSpPr>
        <p:spPr>
          <a:xfrm>
            <a:off x="3262156" y="1728638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Textfeld 15">
            <a:extLst>
              <a:ext uri="{FF2B5EF4-FFF2-40B4-BE49-F238E27FC236}">
                <a16:creationId xmlns:a16="http://schemas.microsoft.com/office/drawing/2014/main" id="{DA891F81-89C6-B259-E3F2-EC85A910DAD2}"/>
              </a:ext>
            </a:extLst>
          </p:cNvPr>
          <p:cNvSpPr txBox="1"/>
          <p:nvPr/>
        </p:nvSpPr>
        <p:spPr>
          <a:xfrm>
            <a:off x="4502943" y="2136042"/>
            <a:ext cx="743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</a:t>
            </a:r>
          </a:p>
        </p:txBody>
      </p:sp>
      <p:pic>
        <p:nvPicPr>
          <p:cNvPr id="12" name="Grafik 11" descr="Marke neu mit einfarbiger Füllung">
            <a:extLst>
              <a:ext uri="{FF2B5EF4-FFF2-40B4-BE49-F238E27FC236}">
                <a16:creationId xmlns:a16="http://schemas.microsoft.com/office/drawing/2014/main" id="{0E0995A7-6BD5-A809-61B2-FD6EAFBA7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8252" y="1895853"/>
            <a:ext cx="240189" cy="240189"/>
          </a:xfrm>
          <a:prstGeom prst="rect">
            <a:avLst/>
          </a:prstGeom>
        </p:spPr>
      </p:pic>
      <p:pic>
        <p:nvPicPr>
          <p:cNvPr id="13" name="Grafik 12" descr="Kreuz Blatt mit einfarbiger Füllung">
            <a:extLst>
              <a:ext uri="{FF2B5EF4-FFF2-40B4-BE49-F238E27FC236}">
                <a16:creationId xmlns:a16="http://schemas.microsoft.com/office/drawing/2014/main" id="{927B2D1F-0252-D906-6B2A-64630D74E5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1238" y="3691038"/>
            <a:ext cx="326043" cy="326043"/>
          </a:xfrm>
          <a:prstGeom prst="rect">
            <a:avLst/>
          </a:prstGeom>
        </p:spPr>
      </p:pic>
      <p:pic>
        <p:nvPicPr>
          <p:cNvPr id="14" name="Grafik 13" descr="Pik Blatt mit einfarbiger Füllung">
            <a:extLst>
              <a:ext uri="{FF2B5EF4-FFF2-40B4-BE49-F238E27FC236}">
                <a16:creationId xmlns:a16="http://schemas.microsoft.com/office/drawing/2014/main" id="{0EF7CD6E-99D2-0844-3225-27279EBFE2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07288" y="1796898"/>
            <a:ext cx="295990" cy="295990"/>
          </a:xfrm>
          <a:prstGeom prst="rect">
            <a:avLst/>
          </a:prstGeom>
        </p:spPr>
      </p:pic>
      <p:pic>
        <p:nvPicPr>
          <p:cNvPr id="15" name="Grafik 14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DEDCC8C5-FAC6-79D8-1398-E19B667463A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2" t="33365" r="43943" b="24999"/>
          <a:stretch/>
        </p:blipFill>
        <p:spPr>
          <a:xfrm>
            <a:off x="3235085" y="3258363"/>
            <a:ext cx="1264646" cy="1252692"/>
          </a:xfrm>
          <a:prstGeom prst="rect">
            <a:avLst/>
          </a:prstGeom>
        </p:spPr>
      </p:pic>
      <p:sp>
        <p:nvSpPr>
          <p:cNvPr id="16" name="Textfeld 11">
            <a:extLst>
              <a:ext uri="{FF2B5EF4-FFF2-40B4-BE49-F238E27FC236}">
                <a16:creationId xmlns:a16="http://schemas.microsoft.com/office/drawing/2014/main" id="{4ABCF916-231C-C2EB-775F-8A5613AE2F5D}"/>
              </a:ext>
            </a:extLst>
          </p:cNvPr>
          <p:cNvSpPr txBox="1"/>
          <p:nvPr/>
        </p:nvSpPr>
        <p:spPr>
          <a:xfrm>
            <a:off x="3206128" y="3698724"/>
            <a:ext cx="70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</a:t>
            </a:r>
          </a:p>
        </p:txBody>
      </p:sp>
      <p:sp>
        <p:nvSpPr>
          <p:cNvPr id="17" name="Textfeld 30">
            <a:extLst>
              <a:ext uri="{FF2B5EF4-FFF2-40B4-BE49-F238E27FC236}">
                <a16:creationId xmlns:a16="http://schemas.microsoft.com/office/drawing/2014/main" id="{D972D88E-A095-7D07-EB85-6AC10DFCA2E9}"/>
              </a:ext>
            </a:extLst>
          </p:cNvPr>
          <p:cNvSpPr txBox="1"/>
          <p:nvPr/>
        </p:nvSpPr>
        <p:spPr>
          <a:xfrm>
            <a:off x="4063166" y="3767685"/>
            <a:ext cx="199431" cy="26161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 dirty="0"/>
              <a:t>M</a:t>
            </a:r>
          </a:p>
        </p:txBody>
      </p:sp>
      <p:sp>
        <p:nvSpPr>
          <p:cNvPr id="18" name="Textfeld 35">
            <a:extLst>
              <a:ext uri="{FF2B5EF4-FFF2-40B4-BE49-F238E27FC236}">
                <a16:creationId xmlns:a16="http://schemas.microsoft.com/office/drawing/2014/main" id="{8CCAF810-D492-F5EE-BC40-F390D723DC3A}"/>
              </a:ext>
            </a:extLst>
          </p:cNvPr>
          <p:cNvSpPr txBox="1"/>
          <p:nvPr/>
        </p:nvSpPr>
        <p:spPr>
          <a:xfrm>
            <a:off x="2057281" y="4242982"/>
            <a:ext cx="743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CA2D813C-7749-E505-DEF7-68B1EA25156B}"/>
              </a:ext>
            </a:extLst>
          </p:cNvPr>
          <p:cNvSpPr/>
          <p:nvPr/>
        </p:nvSpPr>
        <p:spPr>
          <a:xfrm>
            <a:off x="225722" y="205782"/>
            <a:ext cx="4978400" cy="483740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0" name="Textfeld 38">
            <a:extLst>
              <a:ext uri="{FF2B5EF4-FFF2-40B4-BE49-F238E27FC236}">
                <a16:creationId xmlns:a16="http://schemas.microsoft.com/office/drawing/2014/main" id="{9A28AD57-505E-19BC-DC8F-E0D20CB5B5C1}"/>
              </a:ext>
            </a:extLst>
          </p:cNvPr>
          <p:cNvSpPr txBox="1"/>
          <p:nvPr/>
        </p:nvSpPr>
        <p:spPr>
          <a:xfrm>
            <a:off x="481385" y="29772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A</a:t>
            </a:r>
          </a:p>
        </p:txBody>
      </p:sp>
      <p:sp>
        <p:nvSpPr>
          <p:cNvPr id="21" name="Textfeld 39">
            <a:extLst>
              <a:ext uri="{FF2B5EF4-FFF2-40B4-BE49-F238E27FC236}">
                <a16:creationId xmlns:a16="http://schemas.microsoft.com/office/drawing/2014/main" id="{7A2063D0-E572-6550-5151-54D1FF94B8F8}"/>
              </a:ext>
            </a:extLst>
          </p:cNvPr>
          <p:cNvSpPr txBox="1"/>
          <p:nvPr/>
        </p:nvSpPr>
        <p:spPr>
          <a:xfrm>
            <a:off x="1888252" y="464714"/>
            <a:ext cx="17442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dirty="0"/>
              <a:t>Panels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6987591-C3EA-1B90-89C5-02AAB929AA2E}"/>
              </a:ext>
            </a:extLst>
          </p:cNvPr>
          <p:cNvGrpSpPr/>
          <p:nvPr/>
        </p:nvGrpSpPr>
        <p:grpSpPr>
          <a:xfrm>
            <a:off x="9260774" y="501528"/>
            <a:ext cx="3493675" cy="4431557"/>
            <a:chOff x="9965738" y="840700"/>
            <a:chExt cx="3493675" cy="4431557"/>
          </a:xfrm>
        </p:grpSpPr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B8E21A86-FF08-5231-EED5-9B655A087676}"/>
                </a:ext>
              </a:extLst>
            </p:cNvPr>
            <p:cNvGrpSpPr/>
            <p:nvPr/>
          </p:nvGrpSpPr>
          <p:grpSpPr>
            <a:xfrm>
              <a:off x="10352612" y="4880129"/>
              <a:ext cx="2973582" cy="392128"/>
              <a:chOff x="6929670" y="6080573"/>
              <a:chExt cx="2973582" cy="392128"/>
            </a:xfrm>
          </p:grpSpPr>
          <p:sp>
            <p:nvSpPr>
              <p:cNvPr id="104" name="Textfeld 53">
                <a:extLst>
                  <a:ext uri="{FF2B5EF4-FFF2-40B4-BE49-F238E27FC236}">
                    <a16:creationId xmlns:a16="http://schemas.microsoft.com/office/drawing/2014/main" id="{B44DC3A9-B345-D0C4-D6B5-1DACEC4889A3}"/>
                  </a:ext>
                </a:extLst>
              </p:cNvPr>
              <p:cNvSpPr txBox="1"/>
              <p:nvPr/>
            </p:nvSpPr>
            <p:spPr>
              <a:xfrm>
                <a:off x="6929670" y="6080573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105" name="Grafik 104" descr="Marke neu mit einfarbiger Füllung">
                <a:extLst>
                  <a:ext uri="{FF2B5EF4-FFF2-40B4-BE49-F238E27FC236}">
                    <a16:creationId xmlns:a16="http://schemas.microsoft.com/office/drawing/2014/main" id="{7484C483-6CA5-5E00-B0FB-632AE4DA9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11408" y="6164465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106" name="Grafik 105" descr="Kreuz Blatt mit einfarbiger Füllung">
                <a:extLst>
                  <a:ext uri="{FF2B5EF4-FFF2-40B4-BE49-F238E27FC236}">
                    <a16:creationId xmlns:a16="http://schemas.microsoft.com/office/drawing/2014/main" id="{33D311E3-84C7-75B6-3700-7EC87DF88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81809" y="6164465"/>
                <a:ext cx="201547" cy="201547"/>
              </a:xfrm>
              <a:prstGeom prst="rect">
                <a:avLst/>
              </a:prstGeom>
            </p:spPr>
          </p:pic>
          <p:sp>
            <p:nvSpPr>
              <p:cNvPr id="107" name="Textfeld 56">
                <a:extLst>
                  <a:ext uri="{FF2B5EF4-FFF2-40B4-BE49-F238E27FC236}">
                    <a16:creationId xmlns:a16="http://schemas.microsoft.com/office/drawing/2014/main" id="{EC0DF05C-8C07-6D40-D7E7-C9B3168A755E}"/>
                  </a:ext>
                </a:extLst>
              </p:cNvPr>
              <p:cNvSpPr txBox="1"/>
              <p:nvPr/>
            </p:nvSpPr>
            <p:spPr>
              <a:xfrm>
                <a:off x="7757312" y="6092564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108" name="Grafik 107" descr="Marke neu mit einfarbiger Füllung">
                <a:extLst>
                  <a:ext uri="{FF2B5EF4-FFF2-40B4-BE49-F238E27FC236}">
                    <a16:creationId xmlns:a16="http://schemas.microsoft.com/office/drawing/2014/main" id="{ED947BA0-3CD8-179D-08E2-00A58F7F7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043825" y="6176657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109" name="Grafik 108" descr="Kreuz Blatt mit einfarbiger Füllung">
                <a:extLst>
                  <a:ext uri="{FF2B5EF4-FFF2-40B4-BE49-F238E27FC236}">
                    <a16:creationId xmlns:a16="http://schemas.microsoft.com/office/drawing/2014/main" id="{40BC2BD9-1666-3AC8-29E0-FF9C8EEF3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330338" y="6179413"/>
                <a:ext cx="201547" cy="201547"/>
              </a:xfrm>
              <a:prstGeom prst="rect">
                <a:avLst/>
              </a:prstGeom>
            </p:spPr>
          </p:pic>
          <p:sp>
            <p:nvSpPr>
              <p:cNvPr id="110" name="Textfeld 59">
                <a:extLst>
                  <a:ext uri="{FF2B5EF4-FFF2-40B4-BE49-F238E27FC236}">
                    <a16:creationId xmlns:a16="http://schemas.microsoft.com/office/drawing/2014/main" id="{534D3CF0-B5D7-9FC0-3AE7-057AF1CDD0AC}"/>
                  </a:ext>
                </a:extLst>
              </p:cNvPr>
              <p:cNvSpPr txBox="1"/>
              <p:nvPr/>
            </p:nvSpPr>
            <p:spPr>
              <a:xfrm>
                <a:off x="8586767" y="6103369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111" name="Grafik 110" descr="Marke neu mit einfarbiger Füllung">
                <a:extLst>
                  <a:ext uri="{FF2B5EF4-FFF2-40B4-BE49-F238E27FC236}">
                    <a16:creationId xmlns:a16="http://schemas.microsoft.com/office/drawing/2014/main" id="{E5CAD7CE-AA59-0CEB-6B3B-556A8ECA0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878157" y="6176657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112" name="Grafik 111" descr="Pik Blatt mit einfarbiger Füllung">
                <a:extLst>
                  <a:ext uri="{FF2B5EF4-FFF2-40B4-BE49-F238E27FC236}">
                    <a16:creationId xmlns:a16="http://schemas.microsoft.com/office/drawing/2014/main" id="{6A86CF99-E467-0CFE-46A1-A928F6BE0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59793" y="6186681"/>
                <a:ext cx="201547" cy="201547"/>
              </a:xfrm>
              <a:prstGeom prst="rect">
                <a:avLst/>
              </a:prstGeom>
            </p:spPr>
          </p:pic>
          <p:sp>
            <p:nvSpPr>
              <p:cNvPr id="113" name="Textfeld 62">
                <a:extLst>
                  <a:ext uri="{FF2B5EF4-FFF2-40B4-BE49-F238E27FC236}">
                    <a16:creationId xmlns:a16="http://schemas.microsoft.com/office/drawing/2014/main" id="{4BB9B790-FC37-DF16-DE05-72FCCB0D3318}"/>
                  </a:ext>
                </a:extLst>
              </p:cNvPr>
              <p:cNvSpPr txBox="1"/>
              <p:nvPr/>
            </p:nvSpPr>
            <p:spPr>
              <a:xfrm>
                <a:off x="9421099" y="6092564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114" name="Grafik 113">
                <a:extLst>
                  <a:ext uri="{FF2B5EF4-FFF2-40B4-BE49-F238E27FC236}">
                    <a16:creationId xmlns:a16="http://schemas.microsoft.com/office/drawing/2014/main" id="{6615F999-7FCE-3D4D-E465-AA94A1504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53262" y="6164465"/>
                <a:ext cx="249990" cy="245958"/>
              </a:xfrm>
              <a:prstGeom prst="rect">
                <a:avLst/>
              </a:prstGeom>
            </p:spPr>
          </p:pic>
        </p:grpSp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9CCDAD2-363D-153E-C071-4F2672478A6D}"/>
                </a:ext>
              </a:extLst>
            </p:cNvPr>
            <p:cNvGrpSpPr/>
            <p:nvPr/>
          </p:nvGrpSpPr>
          <p:grpSpPr>
            <a:xfrm>
              <a:off x="9965738" y="840700"/>
              <a:ext cx="3493675" cy="4073029"/>
              <a:chOff x="9965738" y="840700"/>
              <a:chExt cx="3493675" cy="4073029"/>
            </a:xfrm>
          </p:grpSpPr>
          <p:pic>
            <p:nvPicPr>
              <p:cNvPr id="96" name="Grafik 95">
                <a:extLst>
                  <a:ext uri="{FF2B5EF4-FFF2-40B4-BE49-F238E27FC236}">
                    <a16:creationId xmlns:a16="http://schemas.microsoft.com/office/drawing/2014/main" id="{4EC63C7F-3B15-7A4D-6966-A092EDDFD0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0038" r="46955" b="30939"/>
              <a:stretch/>
            </p:blipFill>
            <p:spPr>
              <a:xfrm>
                <a:off x="9965738" y="1400174"/>
                <a:ext cx="3454278" cy="3513555"/>
              </a:xfrm>
              <a:prstGeom prst="rect">
                <a:avLst/>
              </a:prstGeom>
            </p:spPr>
          </p:pic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343574A1-2006-9386-3DE0-48037978B777}"/>
                  </a:ext>
                </a:extLst>
              </p:cNvPr>
              <p:cNvSpPr/>
              <p:nvPr/>
            </p:nvSpPr>
            <p:spPr>
              <a:xfrm>
                <a:off x="10327180" y="1431134"/>
                <a:ext cx="1681973" cy="34065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A972522-D107-5A07-E052-C4AAB642978F}"/>
                  </a:ext>
                </a:extLst>
              </p:cNvPr>
              <p:cNvSpPr/>
              <p:nvPr/>
            </p:nvSpPr>
            <p:spPr>
              <a:xfrm>
                <a:off x="12013916" y="1432148"/>
                <a:ext cx="848515" cy="34065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0EDEA884-5A2A-0569-25AE-27FC04A66AAC}"/>
                  </a:ext>
                </a:extLst>
              </p:cNvPr>
              <p:cNvSpPr/>
              <p:nvPr/>
            </p:nvSpPr>
            <p:spPr>
              <a:xfrm>
                <a:off x="12859529" y="1432148"/>
                <a:ext cx="504824" cy="3406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100" name="Textfeld 68">
                <a:extLst>
                  <a:ext uri="{FF2B5EF4-FFF2-40B4-BE49-F238E27FC236}">
                    <a16:creationId xmlns:a16="http://schemas.microsoft.com/office/drawing/2014/main" id="{C4CD1E85-63A4-F995-0DBD-775D538C43CC}"/>
                  </a:ext>
                </a:extLst>
              </p:cNvPr>
              <p:cNvSpPr txBox="1"/>
              <p:nvPr/>
            </p:nvSpPr>
            <p:spPr>
              <a:xfrm>
                <a:off x="12755171" y="4493500"/>
                <a:ext cx="704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FACS</a:t>
                </a:r>
              </a:p>
            </p:txBody>
          </p:sp>
          <p:sp>
            <p:nvSpPr>
              <p:cNvPr id="101" name="Textfeld 69">
                <a:extLst>
                  <a:ext uri="{FF2B5EF4-FFF2-40B4-BE49-F238E27FC236}">
                    <a16:creationId xmlns:a16="http://schemas.microsoft.com/office/drawing/2014/main" id="{7116A3E5-E011-1194-AC56-BC5B1DF74B66}"/>
                  </a:ext>
                </a:extLst>
              </p:cNvPr>
              <p:cNvSpPr txBox="1"/>
              <p:nvPr/>
            </p:nvSpPr>
            <p:spPr>
              <a:xfrm>
                <a:off x="11965164" y="4493500"/>
                <a:ext cx="911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CITEseq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Textfeld 70">
                <a:extLst>
                  <a:ext uri="{FF2B5EF4-FFF2-40B4-BE49-F238E27FC236}">
                    <a16:creationId xmlns:a16="http://schemas.microsoft.com/office/drawing/2014/main" id="{B2938222-099B-EEA2-B608-DA599CCD8025}"/>
                  </a:ext>
                </a:extLst>
              </p:cNvPr>
              <p:cNvSpPr txBox="1"/>
              <p:nvPr/>
            </p:nvSpPr>
            <p:spPr>
              <a:xfrm>
                <a:off x="10329747" y="4493500"/>
                <a:ext cx="1678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CyTOF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3" name="Textfeld 72">
                <a:extLst>
                  <a:ext uri="{FF2B5EF4-FFF2-40B4-BE49-F238E27FC236}">
                    <a16:creationId xmlns:a16="http://schemas.microsoft.com/office/drawing/2014/main" id="{A33956C7-9CF5-FA2B-61B3-D0642B2E40E1}"/>
                  </a:ext>
                </a:extLst>
              </p:cNvPr>
              <p:cNvSpPr txBox="1"/>
              <p:nvPr/>
            </p:nvSpPr>
            <p:spPr>
              <a:xfrm>
                <a:off x="10229557" y="840700"/>
                <a:ext cx="30966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2800" dirty="0"/>
                  <a:t>CD16+CD8+ T </a:t>
                </a:r>
                <a:r>
                  <a:rPr lang="de-DE" sz="2800" dirty="0" err="1"/>
                  <a:t>cells</a:t>
                </a:r>
                <a:endParaRPr lang="de-DE" sz="2800" dirty="0"/>
              </a:p>
            </p:txBody>
          </p:sp>
        </p:grpSp>
      </p:grp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9BE6D6E0-CA67-F5CD-F327-F2F49A0220C1}"/>
              </a:ext>
            </a:extLst>
          </p:cNvPr>
          <p:cNvSpPr/>
          <p:nvPr/>
        </p:nvSpPr>
        <p:spPr>
          <a:xfrm>
            <a:off x="5450479" y="217497"/>
            <a:ext cx="8788487" cy="537374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76DE3623-FB77-5AAB-9C7B-0D3C3BFC1B30}"/>
              </a:ext>
            </a:extLst>
          </p:cNvPr>
          <p:cNvSpPr/>
          <p:nvPr/>
        </p:nvSpPr>
        <p:spPr>
          <a:xfrm>
            <a:off x="206864" y="5664365"/>
            <a:ext cx="8527081" cy="230694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EC720D1A-7968-6DB4-D20D-188D52175245}"/>
              </a:ext>
            </a:extLst>
          </p:cNvPr>
          <p:cNvSpPr/>
          <p:nvPr/>
        </p:nvSpPr>
        <p:spPr>
          <a:xfrm>
            <a:off x="8861139" y="5629343"/>
            <a:ext cx="5593187" cy="234196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44C4F3C-0C12-693E-C8CE-90D49D54BA7A}"/>
              </a:ext>
            </a:extLst>
          </p:cNvPr>
          <p:cNvSpPr/>
          <p:nvPr/>
        </p:nvSpPr>
        <p:spPr>
          <a:xfrm>
            <a:off x="225403" y="13290282"/>
            <a:ext cx="14161405" cy="2332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6EDD6F8-A3B8-F559-03F7-8F1EA27E8296}"/>
              </a:ext>
            </a:extLst>
          </p:cNvPr>
          <p:cNvSpPr/>
          <p:nvPr/>
        </p:nvSpPr>
        <p:spPr>
          <a:xfrm>
            <a:off x="232500" y="10907807"/>
            <a:ext cx="6417789" cy="226775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8" name="Textfeld 82">
            <a:extLst>
              <a:ext uri="{FF2B5EF4-FFF2-40B4-BE49-F238E27FC236}">
                <a16:creationId xmlns:a16="http://schemas.microsoft.com/office/drawing/2014/main" id="{2AC4A93B-94FE-820D-BB78-60F23A4481E6}"/>
              </a:ext>
            </a:extLst>
          </p:cNvPr>
          <p:cNvSpPr txBox="1"/>
          <p:nvPr/>
        </p:nvSpPr>
        <p:spPr>
          <a:xfrm>
            <a:off x="1182460" y="16836706"/>
            <a:ext cx="225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– C8 </a:t>
            </a:r>
          </a:p>
        </p:txBody>
      </p:sp>
      <p:pic>
        <p:nvPicPr>
          <p:cNvPr id="29" name="Grafik 28" descr="Marke neu mit einfarbiger Füllung">
            <a:extLst>
              <a:ext uri="{FF2B5EF4-FFF2-40B4-BE49-F238E27FC236}">
                <a16:creationId xmlns:a16="http://schemas.microsoft.com/office/drawing/2014/main" id="{D0574CC1-18CB-2508-190D-BD13088EC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94213" y="16895438"/>
            <a:ext cx="240189" cy="240189"/>
          </a:xfrm>
          <a:prstGeom prst="rect">
            <a:avLst/>
          </a:prstGeom>
        </p:spPr>
      </p:pic>
      <p:sp>
        <p:nvSpPr>
          <p:cNvPr id="30" name="Textfeld 85">
            <a:extLst>
              <a:ext uri="{FF2B5EF4-FFF2-40B4-BE49-F238E27FC236}">
                <a16:creationId xmlns:a16="http://schemas.microsoft.com/office/drawing/2014/main" id="{E7DC8144-42CB-6CD3-DFB0-23D3466BB07D}"/>
              </a:ext>
            </a:extLst>
          </p:cNvPr>
          <p:cNvSpPr txBox="1"/>
          <p:nvPr/>
        </p:nvSpPr>
        <p:spPr>
          <a:xfrm>
            <a:off x="4395509" y="15993863"/>
            <a:ext cx="225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CD4 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F5F5AA25-FB35-FF6B-78EE-9719FA0D37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3032" y="16024273"/>
            <a:ext cx="372460" cy="366453"/>
          </a:xfrm>
          <a:prstGeom prst="rect">
            <a:avLst/>
          </a:prstGeom>
        </p:spPr>
      </p:pic>
      <p:sp>
        <p:nvSpPr>
          <p:cNvPr id="32" name="Textfeld 89">
            <a:extLst>
              <a:ext uri="{FF2B5EF4-FFF2-40B4-BE49-F238E27FC236}">
                <a16:creationId xmlns:a16="http://schemas.microsoft.com/office/drawing/2014/main" id="{5FC2A8DA-0748-68F0-7B32-32BFBF0F42B5}"/>
              </a:ext>
            </a:extLst>
          </p:cNvPr>
          <p:cNvSpPr txBox="1"/>
          <p:nvPr/>
        </p:nvSpPr>
        <p:spPr>
          <a:xfrm>
            <a:off x="1070872" y="16435483"/>
            <a:ext cx="225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</a:t>
            </a:r>
          </a:p>
        </p:txBody>
      </p:sp>
      <p:pic>
        <p:nvPicPr>
          <p:cNvPr id="33" name="Grafik 32" descr="Pik Blatt mit einfarbiger Füllung">
            <a:extLst>
              <a:ext uri="{FF2B5EF4-FFF2-40B4-BE49-F238E27FC236}">
                <a16:creationId xmlns:a16="http://schemas.microsoft.com/office/drawing/2014/main" id="{EA90C93F-6028-5992-07C0-9E7D3ED4EC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78108" y="16411217"/>
            <a:ext cx="295990" cy="295990"/>
          </a:xfrm>
          <a:prstGeom prst="rect">
            <a:avLst/>
          </a:prstGeom>
        </p:spPr>
      </p:pic>
      <p:sp>
        <p:nvSpPr>
          <p:cNvPr id="34" name="Textfeld 91">
            <a:extLst>
              <a:ext uri="{FF2B5EF4-FFF2-40B4-BE49-F238E27FC236}">
                <a16:creationId xmlns:a16="http://schemas.microsoft.com/office/drawing/2014/main" id="{5406C7E0-06AD-581F-19A0-AB3A4013E6A9}"/>
              </a:ext>
            </a:extLst>
          </p:cNvPr>
          <p:cNvSpPr txBox="1"/>
          <p:nvPr/>
        </p:nvSpPr>
        <p:spPr>
          <a:xfrm>
            <a:off x="1260843" y="17277033"/>
            <a:ext cx="225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– C25  </a:t>
            </a:r>
          </a:p>
        </p:txBody>
      </p:sp>
      <p:sp>
        <p:nvSpPr>
          <p:cNvPr id="35" name="Textfeld 93">
            <a:extLst>
              <a:ext uri="{FF2B5EF4-FFF2-40B4-BE49-F238E27FC236}">
                <a16:creationId xmlns:a16="http://schemas.microsoft.com/office/drawing/2014/main" id="{962C7613-E4F3-5A2C-F5D1-CC930B792402}"/>
              </a:ext>
            </a:extLst>
          </p:cNvPr>
          <p:cNvSpPr txBox="1"/>
          <p:nvPr/>
        </p:nvSpPr>
        <p:spPr>
          <a:xfrm>
            <a:off x="4395509" y="16582983"/>
            <a:ext cx="225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CD8 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6E33F9DF-0345-794F-49DF-875CB1184D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7959" y="16631632"/>
            <a:ext cx="352044" cy="346366"/>
          </a:xfrm>
          <a:prstGeom prst="rect">
            <a:avLst/>
          </a:prstGeom>
        </p:spPr>
      </p:pic>
      <p:pic>
        <p:nvPicPr>
          <p:cNvPr id="37" name="Grafik 36" descr="Marke neu mit einfarbiger Füllung">
            <a:extLst>
              <a:ext uri="{FF2B5EF4-FFF2-40B4-BE49-F238E27FC236}">
                <a16:creationId xmlns:a16="http://schemas.microsoft.com/office/drawing/2014/main" id="{EBEF9FE2-DB5C-D404-E5CA-141ACA291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16533" y="17340254"/>
            <a:ext cx="240189" cy="24018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24493CF-94AC-E026-3C42-23ABCB9A93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7" y="5982256"/>
            <a:ext cx="2710433" cy="1973751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5CBFB548-903B-2634-FE3A-86AC4F622C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293" y="5997556"/>
            <a:ext cx="2710433" cy="1973751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62CEA8A6-9316-04EA-C81C-B3935BE899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59" y="5982255"/>
            <a:ext cx="2710434" cy="1989052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7686C8AA-2780-12EC-5348-788E948721D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341" y="5826097"/>
            <a:ext cx="2781762" cy="2025693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8A34D76E-699E-A195-BCEE-C5E9B3ED59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59" y="5840426"/>
            <a:ext cx="2710435" cy="2025693"/>
          </a:xfrm>
          <a:prstGeom prst="rect">
            <a:avLst/>
          </a:prstGeom>
        </p:spPr>
      </p:pic>
      <p:pic>
        <p:nvPicPr>
          <p:cNvPr id="43" name="Grafik 4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30C38029-F1AE-B15A-58D9-08A5212AFE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93" y="8607141"/>
            <a:ext cx="2640936" cy="1973752"/>
          </a:xfrm>
          <a:prstGeom prst="rect">
            <a:avLst/>
          </a:prstGeom>
        </p:spPr>
      </p:pic>
      <p:pic>
        <p:nvPicPr>
          <p:cNvPr id="44" name="Grafik 4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1B9BC38F-6FE0-3B74-A4A9-0C9D992FA5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048" y="8599490"/>
            <a:ext cx="2703432" cy="1989053"/>
          </a:xfrm>
          <a:prstGeom prst="rect">
            <a:avLst/>
          </a:prstGeom>
        </p:spPr>
      </p:pic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2C6642D8-396F-C8F8-7520-5A6BCC68B25F}"/>
              </a:ext>
            </a:extLst>
          </p:cNvPr>
          <p:cNvSpPr/>
          <p:nvPr/>
        </p:nvSpPr>
        <p:spPr>
          <a:xfrm>
            <a:off x="206864" y="8304498"/>
            <a:ext cx="5799155" cy="23271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46" name="Grafik 4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1F225874-FE61-C575-6E92-7562958BEF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19" y="8597139"/>
            <a:ext cx="2730272" cy="2040519"/>
          </a:xfrm>
          <a:prstGeom prst="rect">
            <a:avLst/>
          </a:prstGeom>
        </p:spPr>
      </p:pic>
      <p:pic>
        <p:nvPicPr>
          <p:cNvPr id="47" name="Grafik 4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BEFDE64B-D7EF-4258-5FC7-8282A6EB84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003" y="8632255"/>
            <a:ext cx="2758563" cy="2061663"/>
          </a:xfrm>
          <a:prstGeom prst="rect">
            <a:avLst/>
          </a:prstGeom>
        </p:spPr>
      </p:pic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36AA6158-A4DA-BD91-7CAC-AE55412B6E4C}"/>
              </a:ext>
            </a:extLst>
          </p:cNvPr>
          <p:cNvSpPr/>
          <p:nvPr/>
        </p:nvSpPr>
        <p:spPr>
          <a:xfrm>
            <a:off x="6272008" y="8213785"/>
            <a:ext cx="5650323" cy="245395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487FF81F-0106-4F6B-7D7E-6F005F25B7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55" y="11127167"/>
            <a:ext cx="2747752" cy="200092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87C5EF41-780F-6CC4-9EEF-CBDDE80A91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961" y="11107200"/>
            <a:ext cx="2747752" cy="2053583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28853DBB-329A-6201-DF58-B3DA186AC3A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1" y="13585761"/>
            <a:ext cx="2799243" cy="1988191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1DE614A3-CE6A-5835-CAD7-8E87FC2CD11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19" y="13630732"/>
            <a:ext cx="2799243" cy="1992444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BA42BE37-0AFB-0BCE-0D4B-E9861C98868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26" y="13630523"/>
            <a:ext cx="2799830" cy="1992862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27CB2D61-2D4A-A4D0-1B8D-7C830433E2F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674" y="13594505"/>
            <a:ext cx="2768696" cy="1970701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3FE5B353-BF86-6174-A9C0-94068E877B9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22" y="13630732"/>
            <a:ext cx="2799244" cy="1992444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C03514EB-D10A-6F30-CDDF-6F05D999917F}"/>
              </a:ext>
            </a:extLst>
          </p:cNvPr>
          <p:cNvGrpSpPr/>
          <p:nvPr/>
        </p:nvGrpSpPr>
        <p:grpSpPr>
          <a:xfrm>
            <a:off x="5526715" y="428118"/>
            <a:ext cx="3563948" cy="4489995"/>
            <a:chOff x="5920268" y="770271"/>
            <a:chExt cx="3563948" cy="4489995"/>
          </a:xfrm>
        </p:grpSpPr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E764F737-70FB-617D-767B-7D490AD1B0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7" t="26152" r="49318" b="33228"/>
            <a:stretch/>
          </p:blipFill>
          <p:spPr>
            <a:xfrm>
              <a:off x="6057952" y="1400175"/>
              <a:ext cx="3364844" cy="3513554"/>
            </a:xfrm>
            <a:prstGeom prst="rect">
              <a:avLst/>
            </a:prstGeom>
          </p:spPr>
        </p:pic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0B9E1A5D-8431-3451-B473-DD6FD48C1412}"/>
                </a:ext>
              </a:extLst>
            </p:cNvPr>
            <p:cNvSpPr/>
            <p:nvPr/>
          </p:nvSpPr>
          <p:spPr>
            <a:xfrm>
              <a:off x="6373619" y="1431134"/>
              <a:ext cx="1660719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EB8DCDB5-9C98-CED6-B11D-87F7635E1AEF}"/>
                </a:ext>
              </a:extLst>
            </p:cNvPr>
            <p:cNvSpPr/>
            <p:nvPr/>
          </p:nvSpPr>
          <p:spPr>
            <a:xfrm>
              <a:off x="8033548" y="1431134"/>
              <a:ext cx="848515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2DF89B49-C422-CBAA-84DC-673083174860}"/>
                </a:ext>
              </a:extLst>
            </p:cNvPr>
            <p:cNvSpPr/>
            <p:nvPr/>
          </p:nvSpPr>
          <p:spPr>
            <a:xfrm>
              <a:off x="8877302" y="1431134"/>
              <a:ext cx="504824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78" name="Textfeld 26">
              <a:extLst>
                <a:ext uri="{FF2B5EF4-FFF2-40B4-BE49-F238E27FC236}">
                  <a16:creationId xmlns:a16="http://schemas.microsoft.com/office/drawing/2014/main" id="{36C7DD37-6DBE-D6E6-24FE-883549D8A3A1}"/>
                </a:ext>
              </a:extLst>
            </p:cNvPr>
            <p:cNvSpPr txBox="1"/>
            <p:nvPr/>
          </p:nvSpPr>
          <p:spPr>
            <a:xfrm>
              <a:off x="8779974" y="4498806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79" name="Textfeld 27">
              <a:extLst>
                <a:ext uri="{FF2B5EF4-FFF2-40B4-BE49-F238E27FC236}">
                  <a16:creationId xmlns:a16="http://schemas.microsoft.com/office/drawing/2014/main" id="{F2D074AD-436C-E25B-0F91-A6EA1DF576FC}"/>
                </a:ext>
              </a:extLst>
            </p:cNvPr>
            <p:cNvSpPr txBox="1"/>
            <p:nvPr/>
          </p:nvSpPr>
          <p:spPr>
            <a:xfrm>
              <a:off x="7989967" y="4498806"/>
              <a:ext cx="9111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80" name="Textfeld 28">
              <a:extLst>
                <a:ext uri="{FF2B5EF4-FFF2-40B4-BE49-F238E27FC236}">
                  <a16:creationId xmlns:a16="http://schemas.microsoft.com/office/drawing/2014/main" id="{A6899FB5-A3E6-8A64-83EA-C9002D41B957}"/>
                </a:ext>
              </a:extLst>
            </p:cNvPr>
            <p:cNvSpPr txBox="1"/>
            <p:nvPr/>
          </p:nvSpPr>
          <p:spPr>
            <a:xfrm>
              <a:off x="6354550" y="4498806"/>
              <a:ext cx="16789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81" name="Textfeld 33">
              <a:extLst>
                <a:ext uri="{FF2B5EF4-FFF2-40B4-BE49-F238E27FC236}">
                  <a16:creationId xmlns:a16="http://schemas.microsoft.com/office/drawing/2014/main" id="{ED730329-9759-1D12-5FE4-BD9B62461070}"/>
                </a:ext>
              </a:extLst>
            </p:cNvPr>
            <p:cNvSpPr txBox="1"/>
            <p:nvPr/>
          </p:nvSpPr>
          <p:spPr>
            <a:xfrm>
              <a:off x="6408544" y="4868138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82" name="Grafik 81" descr="Marke neu mit einfarbiger Füllung">
              <a:extLst>
                <a:ext uri="{FF2B5EF4-FFF2-40B4-BE49-F238E27FC236}">
                  <a16:creationId xmlns:a16="http://schemas.microsoft.com/office/drawing/2014/main" id="{2BB4D907-C9EC-C714-E1D0-948DCCD3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90282" y="4952030"/>
              <a:ext cx="201547" cy="201547"/>
            </a:xfrm>
            <a:prstGeom prst="rect">
              <a:avLst/>
            </a:prstGeom>
          </p:spPr>
        </p:pic>
        <p:pic>
          <p:nvPicPr>
            <p:cNvPr id="83" name="Grafik 82" descr="Kreuz Blatt mit einfarbiger Füllung">
              <a:extLst>
                <a:ext uri="{FF2B5EF4-FFF2-40B4-BE49-F238E27FC236}">
                  <a16:creationId xmlns:a16="http://schemas.microsoft.com/office/drawing/2014/main" id="{E5744FCF-4B2E-8190-F124-E60E14CB7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60683" y="4952030"/>
              <a:ext cx="201547" cy="201547"/>
            </a:xfrm>
            <a:prstGeom prst="rect">
              <a:avLst/>
            </a:prstGeom>
          </p:spPr>
        </p:pic>
        <p:sp>
          <p:nvSpPr>
            <p:cNvPr id="84" name="Textfeld 41">
              <a:extLst>
                <a:ext uri="{FF2B5EF4-FFF2-40B4-BE49-F238E27FC236}">
                  <a16:creationId xmlns:a16="http://schemas.microsoft.com/office/drawing/2014/main" id="{18165376-2A96-4805-BE02-2F8B82194F1A}"/>
                </a:ext>
              </a:extLst>
            </p:cNvPr>
            <p:cNvSpPr txBox="1"/>
            <p:nvPr/>
          </p:nvSpPr>
          <p:spPr>
            <a:xfrm>
              <a:off x="7236186" y="4880129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85" name="Grafik 84" descr="Marke neu mit einfarbiger Füllung">
              <a:extLst>
                <a:ext uri="{FF2B5EF4-FFF2-40B4-BE49-F238E27FC236}">
                  <a16:creationId xmlns:a16="http://schemas.microsoft.com/office/drawing/2014/main" id="{8040AFB7-EEBB-841F-8C67-D92FD6A0C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22699" y="4964222"/>
              <a:ext cx="201547" cy="201547"/>
            </a:xfrm>
            <a:prstGeom prst="rect">
              <a:avLst/>
            </a:prstGeom>
          </p:spPr>
        </p:pic>
        <p:pic>
          <p:nvPicPr>
            <p:cNvPr id="86" name="Grafik 85" descr="Kreuz Blatt mit einfarbiger Füllung">
              <a:extLst>
                <a:ext uri="{FF2B5EF4-FFF2-40B4-BE49-F238E27FC236}">
                  <a16:creationId xmlns:a16="http://schemas.microsoft.com/office/drawing/2014/main" id="{FD2172D3-2B02-C060-5632-CFAF412C5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09212" y="4966978"/>
              <a:ext cx="201547" cy="201547"/>
            </a:xfrm>
            <a:prstGeom prst="rect">
              <a:avLst/>
            </a:prstGeom>
          </p:spPr>
        </p:pic>
        <p:sp>
          <p:nvSpPr>
            <p:cNvPr id="87" name="Textfeld 44">
              <a:extLst>
                <a:ext uri="{FF2B5EF4-FFF2-40B4-BE49-F238E27FC236}">
                  <a16:creationId xmlns:a16="http://schemas.microsoft.com/office/drawing/2014/main" id="{4DB779AD-5CAE-B97D-6EDA-4C4731F0B095}"/>
                </a:ext>
              </a:extLst>
            </p:cNvPr>
            <p:cNvSpPr txBox="1"/>
            <p:nvPr/>
          </p:nvSpPr>
          <p:spPr>
            <a:xfrm>
              <a:off x="8065641" y="4890934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88" name="Grafik 87" descr="Marke neu mit einfarbiger Füllung">
              <a:extLst>
                <a:ext uri="{FF2B5EF4-FFF2-40B4-BE49-F238E27FC236}">
                  <a16:creationId xmlns:a16="http://schemas.microsoft.com/office/drawing/2014/main" id="{66281F33-6930-D51C-BB40-89581CF61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57031" y="4964222"/>
              <a:ext cx="201547" cy="201547"/>
            </a:xfrm>
            <a:prstGeom prst="rect">
              <a:avLst/>
            </a:prstGeom>
          </p:spPr>
        </p:pic>
        <p:pic>
          <p:nvPicPr>
            <p:cNvPr id="89" name="Grafik 88" descr="Pik Blatt mit einfarbiger Füllung">
              <a:extLst>
                <a:ext uri="{FF2B5EF4-FFF2-40B4-BE49-F238E27FC236}">
                  <a16:creationId xmlns:a16="http://schemas.microsoft.com/office/drawing/2014/main" id="{192DE7B4-8AFB-0C6E-7A34-AACEDD05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38667" y="4974246"/>
              <a:ext cx="201547" cy="201547"/>
            </a:xfrm>
            <a:prstGeom prst="rect">
              <a:avLst/>
            </a:prstGeom>
          </p:spPr>
        </p:pic>
        <p:sp>
          <p:nvSpPr>
            <p:cNvPr id="90" name="Textfeld 48">
              <a:extLst>
                <a:ext uri="{FF2B5EF4-FFF2-40B4-BE49-F238E27FC236}">
                  <a16:creationId xmlns:a16="http://schemas.microsoft.com/office/drawing/2014/main" id="{5464C325-CC39-D58E-46FC-05ECEF18A428}"/>
                </a:ext>
              </a:extLst>
            </p:cNvPr>
            <p:cNvSpPr txBox="1"/>
            <p:nvPr/>
          </p:nvSpPr>
          <p:spPr>
            <a:xfrm>
              <a:off x="8899973" y="4880129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91" name="Grafik 90">
              <a:extLst>
                <a:ext uri="{FF2B5EF4-FFF2-40B4-BE49-F238E27FC236}">
                  <a16:creationId xmlns:a16="http://schemas.microsoft.com/office/drawing/2014/main" id="{4F935080-185E-8D97-3867-312396AC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32136" y="4952030"/>
              <a:ext cx="249990" cy="245958"/>
            </a:xfrm>
            <a:prstGeom prst="rect">
              <a:avLst/>
            </a:prstGeom>
          </p:spPr>
        </p:pic>
        <p:sp>
          <p:nvSpPr>
            <p:cNvPr id="92" name="Textfeld 71">
              <a:extLst>
                <a:ext uri="{FF2B5EF4-FFF2-40B4-BE49-F238E27FC236}">
                  <a16:creationId xmlns:a16="http://schemas.microsoft.com/office/drawing/2014/main" id="{ADEF1A4C-5A7B-2483-9604-3530646C37D5}"/>
                </a:ext>
              </a:extLst>
            </p:cNvPr>
            <p:cNvSpPr txBox="1"/>
            <p:nvPr/>
          </p:nvSpPr>
          <p:spPr>
            <a:xfrm>
              <a:off x="6307112" y="847517"/>
              <a:ext cx="30966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800" dirty="0"/>
                <a:t>CD16+CD4+ T </a:t>
              </a:r>
              <a:r>
                <a:rPr lang="de-DE" sz="2800" dirty="0" err="1"/>
                <a:t>cells</a:t>
              </a:r>
              <a:endParaRPr lang="de-DE" sz="2800" dirty="0"/>
            </a:p>
          </p:txBody>
        </p:sp>
        <p:sp>
          <p:nvSpPr>
            <p:cNvPr id="93" name="Textfeld 112">
              <a:extLst>
                <a:ext uri="{FF2B5EF4-FFF2-40B4-BE49-F238E27FC236}">
                  <a16:creationId xmlns:a16="http://schemas.microsoft.com/office/drawing/2014/main" id="{A5C3270E-AD5C-DCDB-3A50-170E0B8E045E}"/>
                </a:ext>
              </a:extLst>
            </p:cNvPr>
            <p:cNvSpPr txBox="1"/>
            <p:nvPr/>
          </p:nvSpPr>
          <p:spPr>
            <a:xfrm>
              <a:off x="5920268" y="770271"/>
              <a:ext cx="48827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3600" b="1" dirty="0"/>
                <a:t>B</a:t>
              </a:r>
            </a:p>
          </p:txBody>
        </p:sp>
      </p:grpSp>
      <p:sp>
        <p:nvSpPr>
          <p:cNvPr id="57" name="Textfeld 113">
            <a:extLst>
              <a:ext uri="{FF2B5EF4-FFF2-40B4-BE49-F238E27FC236}">
                <a16:creationId xmlns:a16="http://schemas.microsoft.com/office/drawing/2014/main" id="{C178F4AF-9476-CC09-8A50-1270B2F3454C}"/>
              </a:ext>
            </a:extLst>
          </p:cNvPr>
          <p:cNvSpPr txBox="1"/>
          <p:nvPr/>
        </p:nvSpPr>
        <p:spPr>
          <a:xfrm>
            <a:off x="1084686" y="15878530"/>
            <a:ext cx="225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</a:t>
            </a:r>
          </a:p>
        </p:txBody>
      </p:sp>
      <p:pic>
        <p:nvPicPr>
          <p:cNvPr id="58" name="Grafik 57" descr="Pik Blatt mit einfarbiger Füllung">
            <a:extLst>
              <a:ext uri="{FF2B5EF4-FFF2-40B4-BE49-F238E27FC236}">
                <a16:creationId xmlns:a16="http://schemas.microsoft.com/office/drawing/2014/main" id="{F6D640E3-87DF-AADA-B1F9-F3D9C1EACC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69847" y="15933909"/>
            <a:ext cx="295990" cy="295990"/>
          </a:xfrm>
          <a:prstGeom prst="rect">
            <a:avLst/>
          </a:prstGeom>
        </p:spPr>
      </p:pic>
      <p:sp>
        <p:nvSpPr>
          <p:cNvPr id="59" name="Textfeld 115">
            <a:extLst>
              <a:ext uri="{FF2B5EF4-FFF2-40B4-BE49-F238E27FC236}">
                <a16:creationId xmlns:a16="http://schemas.microsoft.com/office/drawing/2014/main" id="{77E1919F-13D7-01FD-41BF-C69B610497DA}"/>
              </a:ext>
            </a:extLst>
          </p:cNvPr>
          <p:cNvSpPr txBox="1"/>
          <p:nvPr/>
        </p:nvSpPr>
        <p:spPr>
          <a:xfrm>
            <a:off x="317663" y="5599198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C</a:t>
            </a:r>
          </a:p>
        </p:txBody>
      </p:sp>
      <p:sp>
        <p:nvSpPr>
          <p:cNvPr id="60" name="Textfeld 116">
            <a:extLst>
              <a:ext uri="{FF2B5EF4-FFF2-40B4-BE49-F238E27FC236}">
                <a16:creationId xmlns:a16="http://schemas.microsoft.com/office/drawing/2014/main" id="{CD9F3FF9-D3DB-7121-6B09-1837BD320B10}"/>
              </a:ext>
            </a:extLst>
          </p:cNvPr>
          <p:cNvSpPr txBox="1"/>
          <p:nvPr/>
        </p:nvSpPr>
        <p:spPr>
          <a:xfrm>
            <a:off x="8883204" y="5619661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D</a:t>
            </a:r>
          </a:p>
        </p:txBody>
      </p:sp>
      <p:sp>
        <p:nvSpPr>
          <p:cNvPr id="61" name="Textfeld 117">
            <a:extLst>
              <a:ext uri="{FF2B5EF4-FFF2-40B4-BE49-F238E27FC236}">
                <a16:creationId xmlns:a16="http://schemas.microsoft.com/office/drawing/2014/main" id="{8A98BED8-9FD8-4A43-5873-5200F0A5A609}"/>
              </a:ext>
            </a:extLst>
          </p:cNvPr>
          <p:cNvSpPr txBox="1"/>
          <p:nvPr/>
        </p:nvSpPr>
        <p:spPr>
          <a:xfrm>
            <a:off x="1154647" y="1572746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C</a:t>
            </a:r>
          </a:p>
        </p:txBody>
      </p:sp>
      <p:sp>
        <p:nvSpPr>
          <p:cNvPr id="62" name="Textfeld 118">
            <a:extLst>
              <a:ext uri="{FF2B5EF4-FFF2-40B4-BE49-F238E27FC236}">
                <a16:creationId xmlns:a16="http://schemas.microsoft.com/office/drawing/2014/main" id="{58405241-666D-249D-BEB5-48D1ED899F20}"/>
              </a:ext>
            </a:extLst>
          </p:cNvPr>
          <p:cNvSpPr txBox="1"/>
          <p:nvPr/>
        </p:nvSpPr>
        <p:spPr>
          <a:xfrm>
            <a:off x="1139154" y="16305984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D</a:t>
            </a:r>
          </a:p>
        </p:txBody>
      </p:sp>
      <p:sp>
        <p:nvSpPr>
          <p:cNvPr id="63" name="Textfeld 119">
            <a:extLst>
              <a:ext uri="{FF2B5EF4-FFF2-40B4-BE49-F238E27FC236}">
                <a16:creationId xmlns:a16="http://schemas.microsoft.com/office/drawing/2014/main" id="{8209EBC5-6818-D0A6-D656-BF7503F07062}"/>
              </a:ext>
            </a:extLst>
          </p:cNvPr>
          <p:cNvSpPr txBox="1"/>
          <p:nvPr/>
        </p:nvSpPr>
        <p:spPr>
          <a:xfrm>
            <a:off x="306340" y="8264554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E</a:t>
            </a:r>
          </a:p>
        </p:txBody>
      </p:sp>
      <p:sp>
        <p:nvSpPr>
          <p:cNvPr id="64" name="Textfeld 120">
            <a:extLst>
              <a:ext uri="{FF2B5EF4-FFF2-40B4-BE49-F238E27FC236}">
                <a16:creationId xmlns:a16="http://schemas.microsoft.com/office/drawing/2014/main" id="{9F7CC7FA-6E8B-45F6-B617-B8E37099103B}"/>
              </a:ext>
            </a:extLst>
          </p:cNvPr>
          <p:cNvSpPr txBox="1"/>
          <p:nvPr/>
        </p:nvSpPr>
        <p:spPr>
          <a:xfrm>
            <a:off x="6320298" y="8253754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F</a:t>
            </a:r>
          </a:p>
        </p:txBody>
      </p:sp>
      <p:sp>
        <p:nvSpPr>
          <p:cNvPr id="65" name="Textfeld 121">
            <a:extLst>
              <a:ext uri="{FF2B5EF4-FFF2-40B4-BE49-F238E27FC236}">
                <a16:creationId xmlns:a16="http://schemas.microsoft.com/office/drawing/2014/main" id="{9986AE6F-35DA-180F-0BF7-B61436D5332D}"/>
              </a:ext>
            </a:extLst>
          </p:cNvPr>
          <p:cNvSpPr txBox="1"/>
          <p:nvPr/>
        </p:nvSpPr>
        <p:spPr>
          <a:xfrm>
            <a:off x="1182460" y="16707207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E</a:t>
            </a:r>
          </a:p>
        </p:txBody>
      </p:sp>
      <p:sp>
        <p:nvSpPr>
          <p:cNvPr id="66" name="Textfeld 122">
            <a:extLst>
              <a:ext uri="{FF2B5EF4-FFF2-40B4-BE49-F238E27FC236}">
                <a16:creationId xmlns:a16="http://schemas.microsoft.com/office/drawing/2014/main" id="{F0A0FEE4-4B02-03DA-B9B7-859897537C76}"/>
              </a:ext>
            </a:extLst>
          </p:cNvPr>
          <p:cNvSpPr txBox="1"/>
          <p:nvPr/>
        </p:nvSpPr>
        <p:spPr>
          <a:xfrm>
            <a:off x="1213342" y="17148551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F</a:t>
            </a:r>
          </a:p>
        </p:txBody>
      </p:sp>
      <p:sp>
        <p:nvSpPr>
          <p:cNvPr id="67" name="Textfeld 123">
            <a:extLst>
              <a:ext uri="{FF2B5EF4-FFF2-40B4-BE49-F238E27FC236}">
                <a16:creationId xmlns:a16="http://schemas.microsoft.com/office/drawing/2014/main" id="{FEAA99E3-8A16-B2D1-4515-0F902FCC225E}"/>
              </a:ext>
            </a:extLst>
          </p:cNvPr>
          <p:cNvSpPr txBox="1"/>
          <p:nvPr/>
        </p:nvSpPr>
        <p:spPr>
          <a:xfrm>
            <a:off x="264877" y="10883536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G</a:t>
            </a:r>
          </a:p>
        </p:txBody>
      </p:sp>
      <p:sp>
        <p:nvSpPr>
          <p:cNvPr id="68" name="Textfeld 124">
            <a:extLst>
              <a:ext uri="{FF2B5EF4-FFF2-40B4-BE49-F238E27FC236}">
                <a16:creationId xmlns:a16="http://schemas.microsoft.com/office/drawing/2014/main" id="{DD2070A4-587A-00E1-DACB-E9D8D39B5B4F}"/>
              </a:ext>
            </a:extLst>
          </p:cNvPr>
          <p:cNvSpPr txBox="1"/>
          <p:nvPr/>
        </p:nvSpPr>
        <p:spPr>
          <a:xfrm>
            <a:off x="382865" y="13121796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H</a:t>
            </a:r>
          </a:p>
        </p:txBody>
      </p:sp>
      <p:sp>
        <p:nvSpPr>
          <p:cNvPr id="69" name="Textfeld 125">
            <a:extLst>
              <a:ext uri="{FF2B5EF4-FFF2-40B4-BE49-F238E27FC236}">
                <a16:creationId xmlns:a16="http://schemas.microsoft.com/office/drawing/2014/main" id="{4236A325-64E7-0AF1-E93E-833F5BE1FEF1}"/>
              </a:ext>
            </a:extLst>
          </p:cNvPr>
          <p:cNvSpPr txBox="1"/>
          <p:nvPr/>
        </p:nvSpPr>
        <p:spPr>
          <a:xfrm>
            <a:off x="4553477" y="15878530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G</a:t>
            </a:r>
          </a:p>
        </p:txBody>
      </p:sp>
      <p:sp>
        <p:nvSpPr>
          <p:cNvPr id="70" name="Textfeld 126">
            <a:extLst>
              <a:ext uri="{FF2B5EF4-FFF2-40B4-BE49-F238E27FC236}">
                <a16:creationId xmlns:a16="http://schemas.microsoft.com/office/drawing/2014/main" id="{152944BC-B4A9-AA48-4D2D-623C27ACBC6B}"/>
              </a:ext>
            </a:extLst>
          </p:cNvPr>
          <p:cNvSpPr txBox="1"/>
          <p:nvPr/>
        </p:nvSpPr>
        <p:spPr>
          <a:xfrm>
            <a:off x="4547719" y="16457049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H</a:t>
            </a:r>
          </a:p>
        </p:txBody>
      </p:sp>
      <p:pic>
        <p:nvPicPr>
          <p:cNvPr id="71" name="Grafik 7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F6BAE70-B71F-A499-6CDD-87B21C522389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0" t="51136" r="36434" b="39176"/>
          <a:stretch/>
        </p:blipFill>
        <p:spPr>
          <a:xfrm>
            <a:off x="12839344" y="3622666"/>
            <a:ext cx="1037879" cy="620316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3EF3F1EF-5C6A-B116-76A2-03D7E884D233}"/>
              </a:ext>
            </a:extLst>
          </p:cNvPr>
          <p:cNvSpPr/>
          <p:nvPr/>
        </p:nvSpPr>
        <p:spPr>
          <a:xfrm>
            <a:off x="12785045" y="3517477"/>
            <a:ext cx="1101589" cy="7825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73" name="Textfeld 132">
            <a:extLst>
              <a:ext uri="{FF2B5EF4-FFF2-40B4-BE49-F238E27FC236}">
                <a16:creationId xmlns:a16="http://schemas.microsoft.com/office/drawing/2014/main" id="{F050F87D-496F-B97D-5A18-80E080905495}"/>
              </a:ext>
            </a:extLst>
          </p:cNvPr>
          <p:cNvSpPr txBox="1"/>
          <p:nvPr/>
        </p:nvSpPr>
        <p:spPr>
          <a:xfrm>
            <a:off x="12712191" y="3188132"/>
            <a:ext cx="124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metric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06844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84635E3C-C176-B54F-ACFF-7129A1593908}"/>
              </a:ext>
            </a:extLst>
          </p:cNvPr>
          <p:cNvGrpSpPr/>
          <p:nvPr/>
        </p:nvGrpSpPr>
        <p:grpSpPr>
          <a:xfrm flipH="1">
            <a:off x="216014" y="1945400"/>
            <a:ext cx="2688481" cy="1852493"/>
            <a:chOff x="502267" y="1154338"/>
            <a:chExt cx="2600112" cy="1852493"/>
          </a:xfrm>
        </p:grpSpPr>
        <p:pic>
          <p:nvPicPr>
            <p:cNvPr id="4" name="Grafik 3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FE403855-4D68-E6E2-D1B7-8652BB0BE8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8" t="32728" r="42284" b="24285"/>
            <a:stretch/>
          </p:blipFill>
          <p:spPr>
            <a:xfrm>
              <a:off x="502267" y="1154338"/>
              <a:ext cx="2085339" cy="1852493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EC44503-662E-23DF-E3EE-FDC7F9E885D5}"/>
                </a:ext>
              </a:extLst>
            </p:cNvPr>
            <p:cNvSpPr txBox="1"/>
            <p:nvPr/>
          </p:nvSpPr>
          <p:spPr>
            <a:xfrm>
              <a:off x="2072833" y="2346076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F946F7E-0A3B-4F3F-6C6D-64C779E82A6F}"/>
                </a:ext>
              </a:extLst>
            </p:cNvPr>
            <p:cNvSpPr txBox="1"/>
            <p:nvPr/>
          </p:nvSpPr>
          <p:spPr>
            <a:xfrm>
              <a:off x="719451" y="1878899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pic>
          <p:nvPicPr>
            <p:cNvPr id="12" name="Grafik 11" descr="Marke neu mit einfarbiger Füllung">
              <a:extLst>
                <a:ext uri="{FF2B5EF4-FFF2-40B4-BE49-F238E27FC236}">
                  <a16:creationId xmlns:a16="http://schemas.microsoft.com/office/drawing/2014/main" id="{2D7EAB3E-ACD4-F630-67B4-973ED39D7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18505" y="1975058"/>
              <a:ext cx="240189" cy="240189"/>
            </a:xfrm>
            <a:prstGeom prst="rect">
              <a:avLst/>
            </a:prstGeom>
          </p:spPr>
        </p:pic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88759FE4-999B-5FCA-07CB-912FB3969387}"/>
              </a:ext>
            </a:extLst>
          </p:cNvPr>
          <p:cNvGrpSpPr/>
          <p:nvPr/>
        </p:nvGrpSpPr>
        <p:grpSpPr>
          <a:xfrm flipH="1">
            <a:off x="425274" y="3815950"/>
            <a:ext cx="2471003" cy="1852494"/>
            <a:chOff x="2955503" y="1083284"/>
            <a:chExt cx="2366236" cy="1852494"/>
          </a:xfrm>
        </p:grpSpPr>
        <p:pic>
          <p:nvPicPr>
            <p:cNvPr id="5" name="Grafik 4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C5CE7691-EF62-E7E0-1D88-3F8885787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35" t="31202" r="42231" b="23793"/>
            <a:stretch/>
          </p:blipFill>
          <p:spPr>
            <a:xfrm>
              <a:off x="2955503" y="1083284"/>
              <a:ext cx="2025184" cy="1852494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BDC444E3-3BB5-1A2B-A43B-6E16DEE63C8B}"/>
                </a:ext>
              </a:extLst>
            </p:cNvPr>
            <p:cNvSpPr txBox="1"/>
            <p:nvPr/>
          </p:nvSpPr>
          <p:spPr>
            <a:xfrm>
              <a:off x="3283038" y="1807845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722DCDD-9399-6A10-33C8-3B32BC3B9B70}"/>
                </a:ext>
              </a:extLst>
            </p:cNvPr>
            <p:cNvSpPr txBox="1"/>
            <p:nvPr/>
          </p:nvSpPr>
          <p:spPr>
            <a:xfrm>
              <a:off x="4578461" y="2217234"/>
              <a:ext cx="74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pic>
          <p:nvPicPr>
            <p:cNvPr id="14" name="Grafik 13" descr="Pik Blatt mit einfarbiger Füllung">
              <a:extLst>
                <a:ext uri="{FF2B5EF4-FFF2-40B4-BE49-F238E27FC236}">
                  <a16:creationId xmlns:a16="http://schemas.microsoft.com/office/drawing/2014/main" id="{60498DBF-325A-F33D-C162-BB7AFC778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44188" y="1883705"/>
              <a:ext cx="295990" cy="295990"/>
            </a:xfrm>
            <a:prstGeom prst="rect">
              <a:avLst/>
            </a:prstGeom>
          </p:spPr>
        </p:pic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3166376F-CF12-6341-E9A8-4B5D5D8FD1C2}"/>
              </a:ext>
            </a:extLst>
          </p:cNvPr>
          <p:cNvGrpSpPr/>
          <p:nvPr/>
        </p:nvGrpSpPr>
        <p:grpSpPr>
          <a:xfrm>
            <a:off x="3157287" y="4187147"/>
            <a:ext cx="1293603" cy="1252692"/>
            <a:chOff x="3227010" y="3337570"/>
            <a:chExt cx="1293603" cy="1252692"/>
          </a:xfrm>
        </p:grpSpPr>
        <p:pic>
          <p:nvPicPr>
            <p:cNvPr id="15" name="Grafik 14" descr="Ein Bild, das Text, Screenshot, Software, Diagramm enthält.&#10;&#10;Automatisch generierte Beschreibung">
              <a:extLst>
                <a:ext uri="{FF2B5EF4-FFF2-40B4-BE49-F238E27FC236}">
                  <a16:creationId xmlns:a16="http://schemas.microsoft.com/office/drawing/2014/main" id="{7D18563A-93F5-7AA7-7A27-42A61642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62" t="33365" r="43943" b="24999"/>
            <a:stretch/>
          </p:blipFill>
          <p:spPr>
            <a:xfrm>
              <a:off x="3255967" y="3337570"/>
              <a:ext cx="1264646" cy="1252692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2A8BE8C-FF76-2667-4C19-BE850C89F41B}"/>
                </a:ext>
              </a:extLst>
            </p:cNvPr>
            <p:cNvSpPr txBox="1"/>
            <p:nvPr/>
          </p:nvSpPr>
          <p:spPr>
            <a:xfrm>
              <a:off x="3227010" y="3777931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1FBC14F-59E0-1088-165E-E54EE4AC16DE}"/>
                </a:ext>
              </a:extLst>
            </p:cNvPr>
            <p:cNvSpPr txBox="1"/>
            <p:nvPr/>
          </p:nvSpPr>
          <p:spPr>
            <a:xfrm>
              <a:off x="4084048" y="3846892"/>
              <a:ext cx="199431" cy="26161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100" b="1" dirty="0"/>
                <a:t>M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C3A18F75-9A4B-D074-338B-1DB998960C46}"/>
              </a:ext>
            </a:extLst>
          </p:cNvPr>
          <p:cNvGrpSpPr/>
          <p:nvPr/>
        </p:nvGrpSpPr>
        <p:grpSpPr>
          <a:xfrm>
            <a:off x="3031732" y="2091936"/>
            <a:ext cx="2222504" cy="1588559"/>
            <a:chOff x="598937" y="3175012"/>
            <a:chExt cx="2222504" cy="1588559"/>
          </a:xfrm>
        </p:grpSpPr>
        <p:pic>
          <p:nvPicPr>
            <p:cNvPr id="6" name="Grafik 5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4AC283E3-B6A5-569A-20CF-49193D562E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21" t="33364" r="40857" b="24152"/>
            <a:stretch/>
          </p:blipFill>
          <p:spPr>
            <a:xfrm>
              <a:off x="598937" y="3175012"/>
              <a:ext cx="1988669" cy="158855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A84D5EB-DDE1-0D86-312E-69D548619EBA}"/>
                </a:ext>
              </a:extLst>
            </p:cNvPr>
            <p:cNvSpPr txBox="1"/>
            <p:nvPr/>
          </p:nvSpPr>
          <p:spPr>
            <a:xfrm>
              <a:off x="660756" y="3748600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pic>
          <p:nvPicPr>
            <p:cNvPr id="13" name="Grafik 12" descr="Kreuz Blatt mit einfarbiger Füllung">
              <a:extLst>
                <a:ext uri="{FF2B5EF4-FFF2-40B4-BE49-F238E27FC236}">
                  <a16:creationId xmlns:a16="http://schemas.microsoft.com/office/drawing/2014/main" id="{4950B1D7-920C-696A-8A86-FE6869D18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52120" y="3770245"/>
              <a:ext cx="326043" cy="326043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35649B0-1C2F-786F-4CF6-B6FB16D439A2}"/>
                </a:ext>
              </a:extLst>
            </p:cNvPr>
            <p:cNvSpPr txBox="1"/>
            <p:nvPr/>
          </p:nvSpPr>
          <p:spPr>
            <a:xfrm>
              <a:off x="2078163" y="4322189"/>
              <a:ext cx="74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</p:grp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C131F72C-40A9-CF54-E301-ADA642F188CE}"/>
              </a:ext>
            </a:extLst>
          </p:cNvPr>
          <p:cNvSpPr/>
          <p:nvPr/>
        </p:nvSpPr>
        <p:spPr>
          <a:xfrm>
            <a:off x="259304" y="1578726"/>
            <a:ext cx="4941102" cy="796363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FA7C666-861C-28A0-3510-7D4104295627}"/>
              </a:ext>
            </a:extLst>
          </p:cNvPr>
          <p:cNvSpPr txBox="1"/>
          <p:nvPr/>
        </p:nvSpPr>
        <p:spPr>
          <a:xfrm>
            <a:off x="503063" y="158120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A</a:t>
            </a:r>
          </a:p>
        </p:txBody>
      </p: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3302D408-EE6C-7E37-9722-50A975D21989}"/>
              </a:ext>
            </a:extLst>
          </p:cNvPr>
          <p:cNvGrpSpPr/>
          <p:nvPr/>
        </p:nvGrpSpPr>
        <p:grpSpPr>
          <a:xfrm>
            <a:off x="9753965" y="5788733"/>
            <a:ext cx="2973582" cy="392128"/>
            <a:chOff x="6929670" y="6080573"/>
            <a:chExt cx="2973582" cy="392128"/>
          </a:xfrm>
        </p:grpSpPr>
        <p:sp>
          <p:nvSpPr>
            <p:cNvPr id="102" name="Textfeld 32">
              <a:extLst>
                <a:ext uri="{FF2B5EF4-FFF2-40B4-BE49-F238E27FC236}">
                  <a16:creationId xmlns:a16="http://schemas.microsoft.com/office/drawing/2014/main" id="{36A03490-87FB-70DD-A46C-8618536B30FC}"/>
                </a:ext>
              </a:extLst>
            </p:cNvPr>
            <p:cNvSpPr txBox="1"/>
            <p:nvPr/>
          </p:nvSpPr>
          <p:spPr>
            <a:xfrm>
              <a:off x="6929670" y="6080573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103" name="Grafik 102" descr="Marke neu mit einfarbiger Füllung">
              <a:extLst>
                <a:ext uri="{FF2B5EF4-FFF2-40B4-BE49-F238E27FC236}">
                  <a16:creationId xmlns:a16="http://schemas.microsoft.com/office/drawing/2014/main" id="{FBB73085-B235-D3C2-26B5-609E6A3A8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11408" y="6164465"/>
              <a:ext cx="201547" cy="201547"/>
            </a:xfrm>
            <a:prstGeom prst="rect">
              <a:avLst/>
            </a:prstGeom>
          </p:spPr>
        </p:pic>
        <p:pic>
          <p:nvPicPr>
            <p:cNvPr id="104" name="Grafik 103" descr="Kreuz Blatt mit einfarbiger Füllung">
              <a:extLst>
                <a:ext uri="{FF2B5EF4-FFF2-40B4-BE49-F238E27FC236}">
                  <a16:creationId xmlns:a16="http://schemas.microsoft.com/office/drawing/2014/main" id="{A0B0A530-CF35-F1DB-25A7-3B36D3D02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809" y="6164465"/>
              <a:ext cx="201547" cy="201547"/>
            </a:xfrm>
            <a:prstGeom prst="rect">
              <a:avLst/>
            </a:prstGeom>
          </p:spPr>
        </p:pic>
        <p:sp>
          <p:nvSpPr>
            <p:cNvPr id="105" name="Textfeld 35">
              <a:extLst>
                <a:ext uri="{FF2B5EF4-FFF2-40B4-BE49-F238E27FC236}">
                  <a16:creationId xmlns:a16="http://schemas.microsoft.com/office/drawing/2014/main" id="{82C2AD22-1A69-FDC3-D080-41A209147275}"/>
                </a:ext>
              </a:extLst>
            </p:cNvPr>
            <p:cNvSpPr txBox="1"/>
            <p:nvPr/>
          </p:nvSpPr>
          <p:spPr>
            <a:xfrm>
              <a:off x="7757312" y="6092564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106" name="Grafik 105" descr="Marke neu mit einfarbiger Füllung">
              <a:extLst>
                <a:ext uri="{FF2B5EF4-FFF2-40B4-BE49-F238E27FC236}">
                  <a16:creationId xmlns:a16="http://schemas.microsoft.com/office/drawing/2014/main" id="{7263F4E6-DD15-1584-DBE4-DA127501A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43825" y="6176657"/>
              <a:ext cx="201547" cy="201547"/>
            </a:xfrm>
            <a:prstGeom prst="rect">
              <a:avLst/>
            </a:prstGeom>
          </p:spPr>
        </p:pic>
        <p:pic>
          <p:nvPicPr>
            <p:cNvPr id="107" name="Grafik 106" descr="Kreuz Blatt mit einfarbiger Füllung">
              <a:extLst>
                <a:ext uri="{FF2B5EF4-FFF2-40B4-BE49-F238E27FC236}">
                  <a16:creationId xmlns:a16="http://schemas.microsoft.com/office/drawing/2014/main" id="{A76AF351-8445-3FBE-AED3-4F382D243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30338" y="6179413"/>
              <a:ext cx="201547" cy="201547"/>
            </a:xfrm>
            <a:prstGeom prst="rect">
              <a:avLst/>
            </a:prstGeom>
          </p:spPr>
        </p:pic>
        <p:sp>
          <p:nvSpPr>
            <p:cNvPr id="108" name="Textfeld 38">
              <a:extLst>
                <a:ext uri="{FF2B5EF4-FFF2-40B4-BE49-F238E27FC236}">
                  <a16:creationId xmlns:a16="http://schemas.microsoft.com/office/drawing/2014/main" id="{E6BCE679-541B-2EA5-EFDB-8944EAA95333}"/>
                </a:ext>
              </a:extLst>
            </p:cNvPr>
            <p:cNvSpPr txBox="1"/>
            <p:nvPr/>
          </p:nvSpPr>
          <p:spPr>
            <a:xfrm>
              <a:off x="8586767" y="6103369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109" name="Grafik 108" descr="Marke neu mit einfarbiger Füllung">
              <a:extLst>
                <a:ext uri="{FF2B5EF4-FFF2-40B4-BE49-F238E27FC236}">
                  <a16:creationId xmlns:a16="http://schemas.microsoft.com/office/drawing/2014/main" id="{A09ACB9B-EF55-F3EA-C322-FF03EA125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78157" y="6176657"/>
              <a:ext cx="201547" cy="201547"/>
            </a:xfrm>
            <a:prstGeom prst="rect">
              <a:avLst/>
            </a:prstGeom>
          </p:spPr>
        </p:pic>
        <p:pic>
          <p:nvPicPr>
            <p:cNvPr id="110" name="Grafik 109" descr="Pik Blatt mit einfarbiger Füllung">
              <a:extLst>
                <a:ext uri="{FF2B5EF4-FFF2-40B4-BE49-F238E27FC236}">
                  <a16:creationId xmlns:a16="http://schemas.microsoft.com/office/drawing/2014/main" id="{FCC81C44-4593-1F69-881F-C0FB74914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59793" y="6186681"/>
              <a:ext cx="201547" cy="201547"/>
            </a:xfrm>
            <a:prstGeom prst="rect">
              <a:avLst/>
            </a:prstGeom>
          </p:spPr>
        </p:pic>
        <p:sp>
          <p:nvSpPr>
            <p:cNvPr id="111" name="Textfeld 41">
              <a:extLst>
                <a:ext uri="{FF2B5EF4-FFF2-40B4-BE49-F238E27FC236}">
                  <a16:creationId xmlns:a16="http://schemas.microsoft.com/office/drawing/2014/main" id="{B4AF0E32-CE54-4E67-C6AF-A8E4062C8F9E}"/>
                </a:ext>
              </a:extLst>
            </p:cNvPr>
            <p:cNvSpPr txBox="1"/>
            <p:nvPr/>
          </p:nvSpPr>
          <p:spPr>
            <a:xfrm>
              <a:off x="9421099" y="6092564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F4385C88-44D6-94C9-836C-65EC8DFE2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653262" y="6164465"/>
              <a:ext cx="249990" cy="245958"/>
            </a:xfrm>
            <a:prstGeom prst="rect">
              <a:avLst/>
            </a:prstGeom>
          </p:spPr>
        </p:pic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3DBEC0DE-1FEC-9C7D-888A-A464B8A5A09E}"/>
              </a:ext>
            </a:extLst>
          </p:cNvPr>
          <p:cNvGrpSpPr/>
          <p:nvPr/>
        </p:nvGrpSpPr>
        <p:grpSpPr>
          <a:xfrm>
            <a:off x="9367091" y="1749304"/>
            <a:ext cx="3493675" cy="4073029"/>
            <a:chOff x="9965738" y="840700"/>
            <a:chExt cx="3493675" cy="4073029"/>
          </a:xfrm>
        </p:grpSpPr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0EC1E263-6D47-141D-DEF0-44CD1CB06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1" t="20038" r="46955" b="30939"/>
            <a:stretch/>
          </p:blipFill>
          <p:spPr>
            <a:xfrm>
              <a:off x="9965738" y="1400174"/>
              <a:ext cx="3454278" cy="3513555"/>
            </a:xfrm>
            <a:prstGeom prst="rect">
              <a:avLst/>
            </a:prstGeom>
          </p:spPr>
        </p:pic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CBC90124-456C-A602-8BDE-77EF7AEA506F}"/>
                </a:ext>
              </a:extLst>
            </p:cNvPr>
            <p:cNvSpPr/>
            <p:nvPr/>
          </p:nvSpPr>
          <p:spPr>
            <a:xfrm>
              <a:off x="10327180" y="1431134"/>
              <a:ext cx="1681973" cy="340655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7AD0F680-524C-99BA-CA7C-C875B31CE02C}"/>
                </a:ext>
              </a:extLst>
            </p:cNvPr>
            <p:cNvSpPr/>
            <p:nvPr/>
          </p:nvSpPr>
          <p:spPr>
            <a:xfrm>
              <a:off x="12013916" y="1432148"/>
              <a:ext cx="848515" cy="340655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97ABC515-75E6-2443-B461-C6EA867E2726}"/>
                </a:ext>
              </a:extLst>
            </p:cNvPr>
            <p:cNvSpPr/>
            <p:nvPr/>
          </p:nvSpPr>
          <p:spPr>
            <a:xfrm>
              <a:off x="12859529" y="1432148"/>
              <a:ext cx="504824" cy="3406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98" name="Textfeld 28">
              <a:extLst>
                <a:ext uri="{FF2B5EF4-FFF2-40B4-BE49-F238E27FC236}">
                  <a16:creationId xmlns:a16="http://schemas.microsoft.com/office/drawing/2014/main" id="{CC32047D-CEDD-AF3E-9A52-4E959A6E5644}"/>
                </a:ext>
              </a:extLst>
            </p:cNvPr>
            <p:cNvSpPr txBox="1"/>
            <p:nvPr/>
          </p:nvSpPr>
          <p:spPr>
            <a:xfrm>
              <a:off x="12755171" y="4493500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99" name="Textfeld 29">
              <a:extLst>
                <a:ext uri="{FF2B5EF4-FFF2-40B4-BE49-F238E27FC236}">
                  <a16:creationId xmlns:a16="http://schemas.microsoft.com/office/drawing/2014/main" id="{C24D4C86-CD0E-8F5C-7E4C-2A31DFED6C08}"/>
                </a:ext>
              </a:extLst>
            </p:cNvPr>
            <p:cNvSpPr txBox="1"/>
            <p:nvPr/>
          </p:nvSpPr>
          <p:spPr>
            <a:xfrm>
              <a:off x="11965164" y="4493500"/>
              <a:ext cx="9111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00" name="Textfeld 30">
              <a:extLst>
                <a:ext uri="{FF2B5EF4-FFF2-40B4-BE49-F238E27FC236}">
                  <a16:creationId xmlns:a16="http://schemas.microsoft.com/office/drawing/2014/main" id="{A1EB6F2E-4B6E-78DB-2F62-5F6CE540E843}"/>
                </a:ext>
              </a:extLst>
            </p:cNvPr>
            <p:cNvSpPr txBox="1"/>
            <p:nvPr/>
          </p:nvSpPr>
          <p:spPr>
            <a:xfrm>
              <a:off x="10332401" y="4513953"/>
              <a:ext cx="8373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01" name="Textfeld 31">
              <a:extLst>
                <a:ext uri="{FF2B5EF4-FFF2-40B4-BE49-F238E27FC236}">
                  <a16:creationId xmlns:a16="http://schemas.microsoft.com/office/drawing/2014/main" id="{EAD9A2EC-C834-07E7-5B86-B9FB17CF5EB2}"/>
                </a:ext>
              </a:extLst>
            </p:cNvPr>
            <p:cNvSpPr txBox="1"/>
            <p:nvPr/>
          </p:nvSpPr>
          <p:spPr>
            <a:xfrm>
              <a:off x="10229557" y="840700"/>
              <a:ext cx="30966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800" dirty="0"/>
                <a:t>CD16+CD8+ T </a:t>
              </a:r>
              <a:r>
                <a:rPr lang="de-DE" sz="2800" dirty="0" err="1"/>
                <a:t>cells</a:t>
              </a:r>
              <a:endParaRPr lang="de-DE" sz="2800" dirty="0"/>
            </a:p>
          </p:txBody>
        </p:sp>
      </p:grp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436C05B3-7E4A-F716-E72C-7689592BFD0F}"/>
              </a:ext>
            </a:extLst>
          </p:cNvPr>
          <p:cNvSpPr/>
          <p:nvPr/>
        </p:nvSpPr>
        <p:spPr>
          <a:xfrm>
            <a:off x="5389225" y="1590801"/>
            <a:ext cx="9096802" cy="471549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9CB5F2D-D8EC-4AFD-FB92-7190B84A8157}"/>
              </a:ext>
            </a:extLst>
          </p:cNvPr>
          <p:cNvSpPr/>
          <p:nvPr/>
        </p:nvSpPr>
        <p:spPr>
          <a:xfrm>
            <a:off x="-109600" y="13912708"/>
            <a:ext cx="8597503" cy="24871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FB7DE766-9E2A-322D-BC2A-B3EBC5EC3BF5}"/>
              </a:ext>
            </a:extLst>
          </p:cNvPr>
          <p:cNvSpPr/>
          <p:nvPr/>
        </p:nvSpPr>
        <p:spPr>
          <a:xfrm>
            <a:off x="8596260" y="13892134"/>
            <a:ext cx="5649688" cy="252957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97BB3F22-AECF-6648-CABB-0F18A353822F}"/>
              </a:ext>
            </a:extLst>
          </p:cNvPr>
          <p:cNvSpPr/>
          <p:nvPr/>
        </p:nvSpPr>
        <p:spPr>
          <a:xfrm>
            <a:off x="5803859" y="16619708"/>
            <a:ext cx="8451803" cy="24086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9755C123-7A64-D7FD-4394-0AF96AA2ECDA}"/>
              </a:ext>
            </a:extLst>
          </p:cNvPr>
          <p:cNvSpPr/>
          <p:nvPr/>
        </p:nvSpPr>
        <p:spPr>
          <a:xfrm>
            <a:off x="-139438" y="16621947"/>
            <a:ext cx="5638459" cy="24086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08E1062F-BECE-B917-1D8A-7C7C75A7C0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87" y="14394068"/>
            <a:ext cx="2710433" cy="197375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2A9B0AD-CDA8-6DF2-E7E3-997D9218BDC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29" y="14409368"/>
            <a:ext cx="2710433" cy="197375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F8D607A-BF2D-67D5-EABE-92A55D564A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245" y="14394067"/>
            <a:ext cx="2710434" cy="1989052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C46C080-8777-A807-8D20-D87560ECA43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07" y="14382931"/>
            <a:ext cx="2810376" cy="2025693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C356E56-55F1-3B9D-3DB4-67D3735B61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327" y="14396019"/>
            <a:ext cx="2738315" cy="2025693"/>
          </a:xfrm>
          <a:prstGeom prst="rect">
            <a:avLst/>
          </a:prstGeom>
        </p:spPr>
      </p:pic>
      <p:pic>
        <p:nvPicPr>
          <p:cNvPr id="33" name="Grafik 3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AD6556B-7934-11CE-A21B-055A3090AA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52" y="6889483"/>
            <a:ext cx="2640936" cy="1973752"/>
          </a:xfrm>
          <a:prstGeom prst="rect">
            <a:avLst/>
          </a:prstGeom>
        </p:spPr>
      </p:pic>
      <p:pic>
        <p:nvPicPr>
          <p:cNvPr id="34" name="Grafik 3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65AFDC0-477E-A8B9-A8AB-BA473FA878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707" y="6881832"/>
            <a:ext cx="2703432" cy="1989053"/>
          </a:xfrm>
          <a:prstGeom prst="rect">
            <a:avLst/>
          </a:prstGeom>
        </p:spPr>
      </p:pic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58269A50-23A0-F7A5-1749-247F4923EFCC}"/>
              </a:ext>
            </a:extLst>
          </p:cNvPr>
          <p:cNvSpPr/>
          <p:nvPr/>
        </p:nvSpPr>
        <p:spPr>
          <a:xfrm>
            <a:off x="5492307" y="6529931"/>
            <a:ext cx="5586551" cy="23271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36" name="Grafik 3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216347B-040D-F99E-EDEA-E2FEE6F242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198" y="11572121"/>
            <a:ext cx="2730272" cy="2040519"/>
          </a:xfrm>
          <a:prstGeom prst="rect">
            <a:avLst/>
          </a:prstGeom>
        </p:spPr>
      </p:pic>
      <p:pic>
        <p:nvPicPr>
          <p:cNvPr id="37" name="Grafik 3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7D84A5C-349E-D702-14C2-B13465FC002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782" y="11607237"/>
            <a:ext cx="2758563" cy="2061663"/>
          </a:xfrm>
          <a:prstGeom prst="rect">
            <a:avLst/>
          </a:prstGeom>
        </p:spPr>
      </p:pic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732E839E-C20C-ED84-197B-8C9DF856FFC6}"/>
              </a:ext>
            </a:extLst>
          </p:cNvPr>
          <p:cNvSpPr/>
          <p:nvPr/>
        </p:nvSpPr>
        <p:spPr>
          <a:xfrm>
            <a:off x="8572787" y="11188767"/>
            <a:ext cx="5650323" cy="245395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8D44130F-DEA1-4ABF-A9A6-A5B6B35722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558" y="16993780"/>
            <a:ext cx="2747752" cy="2000927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FD4C2665-0ACF-AEA2-3E91-705D4D15DC4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35" y="16977052"/>
            <a:ext cx="2747752" cy="2053583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53FD10A-6DFE-E6AC-C9C4-EFD89E1267D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355" y="16959949"/>
            <a:ext cx="2799243" cy="1988191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AF442754-8239-9A73-662E-C739370B4E6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072" y="16959949"/>
            <a:ext cx="2799243" cy="1992444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D339AA3B-8290-8D15-C05F-E7CD8F0CF3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845" y="16910583"/>
            <a:ext cx="2799830" cy="1992862"/>
          </a:xfrm>
          <a:prstGeom prst="rect">
            <a:avLst/>
          </a:prstGeom>
        </p:spPr>
      </p:pic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437F09B9-B1C1-C5CA-8D7C-61330D8B7860}"/>
              </a:ext>
            </a:extLst>
          </p:cNvPr>
          <p:cNvGrpSpPr/>
          <p:nvPr/>
        </p:nvGrpSpPr>
        <p:grpSpPr>
          <a:xfrm>
            <a:off x="5674169" y="1658891"/>
            <a:ext cx="3522811" cy="4506998"/>
            <a:chOff x="5961405" y="753268"/>
            <a:chExt cx="3522811" cy="4506998"/>
          </a:xfrm>
        </p:grpSpPr>
        <p:pic>
          <p:nvPicPr>
            <p:cNvPr id="72" name="Grafik 71">
              <a:extLst>
                <a:ext uri="{FF2B5EF4-FFF2-40B4-BE49-F238E27FC236}">
                  <a16:creationId xmlns:a16="http://schemas.microsoft.com/office/drawing/2014/main" id="{D37F12EA-53A8-432F-FD2E-62922604A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7" t="26152" r="49318" b="33228"/>
            <a:stretch/>
          </p:blipFill>
          <p:spPr>
            <a:xfrm>
              <a:off x="6057952" y="1400175"/>
              <a:ext cx="3364844" cy="3513554"/>
            </a:xfrm>
            <a:prstGeom prst="rect">
              <a:avLst/>
            </a:prstGeom>
          </p:spPr>
        </p:pic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A0851AD1-3E97-547A-C6E5-9901D873A6CA}"/>
                </a:ext>
              </a:extLst>
            </p:cNvPr>
            <p:cNvSpPr/>
            <p:nvPr/>
          </p:nvSpPr>
          <p:spPr>
            <a:xfrm>
              <a:off x="6373619" y="1431134"/>
              <a:ext cx="1660719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C0ADC589-9121-3191-8EEF-7509E913606D}"/>
                </a:ext>
              </a:extLst>
            </p:cNvPr>
            <p:cNvSpPr/>
            <p:nvPr/>
          </p:nvSpPr>
          <p:spPr>
            <a:xfrm>
              <a:off x="8033548" y="1431134"/>
              <a:ext cx="848515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BAAB46AE-621F-6E2D-9B3A-FFD724A21B0B}"/>
                </a:ext>
              </a:extLst>
            </p:cNvPr>
            <p:cNvSpPr/>
            <p:nvPr/>
          </p:nvSpPr>
          <p:spPr>
            <a:xfrm>
              <a:off x="8877302" y="1431134"/>
              <a:ext cx="504824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76" name="Textfeld 71">
              <a:extLst>
                <a:ext uri="{FF2B5EF4-FFF2-40B4-BE49-F238E27FC236}">
                  <a16:creationId xmlns:a16="http://schemas.microsoft.com/office/drawing/2014/main" id="{E38A7563-6202-66B8-1300-9C5348486009}"/>
                </a:ext>
              </a:extLst>
            </p:cNvPr>
            <p:cNvSpPr txBox="1"/>
            <p:nvPr/>
          </p:nvSpPr>
          <p:spPr>
            <a:xfrm>
              <a:off x="8779974" y="4498806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77" name="Textfeld 72">
              <a:extLst>
                <a:ext uri="{FF2B5EF4-FFF2-40B4-BE49-F238E27FC236}">
                  <a16:creationId xmlns:a16="http://schemas.microsoft.com/office/drawing/2014/main" id="{F0DCF8B1-3F6C-299A-5DA7-2259CAF48276}"/>
                </a:ext>
              </a:extLst>
            </p:cNvPr>
            <p:cNvSpPr txBox="1"/>
            <p:nvPr/>
          </p:nvSpPr>
          <p:spPr>
            <a:xfrm>
              <a:off x="7989967" y="4498806"/>
              <a:ext cx="9111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78" name="Textfeld 73">
              <a:extLst>
                <a:ext uri="{FF2B5EF4-FFF2-40B4-BE49-F238E27FC236}">
                  <a16:creationId xmlns:a16="http://schemas.microsoft.com/office/drawing/2014/main" id="{4D8E81D5-AFE8-9114-1362-8D7F83399BA9}"/>
                </a:ext>
              </a:extLst>
            </p:cNvPr>
            <p:cNvSpPr txBox="1"/>
            <p:nvPr/>
          </p:nvSpPr>
          <p:spPr>
            <a:xfrm>
              <a:off x="6366479" y="4512231"/>
              <a:ext cx="8203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79" name="Textfeld 74">
              <a:extLst>
                <a:ext uri="{FF2B5EF4-FFF2-40B4-BE49-F238E27FC236}">
                  <a16:creationId xmlns:a16="http://schemas.microsoft.com/office/drawing/2014/main" id="{4BBB8EC6-5C93-CC34-39FE-2894E1C22CC1}"/>
                </a:ext>
              </a:extLst>
            </p:cNvPr>
            <p:cNvSpPr txBox="1"/>
            <p:nvPr/>
          </p:nvSpPr>
          <p:spPr>
            <a:xfrm>
              <a:off x="6408544" y="4868138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80" name="Grafik 79" descr="Marke neu mit einfarbiger Füllung">
              <a:extLst>
                <a:ext uri="{FF2B5EF4-FFF2-40B4-BE49-F238E27FC236}">
                  <a16:creationId xmlns:a16="http://schemas.microsoft.com/office/drawing/2014/main" id="{A63909D4-E415-B49A-3F86-BD51002A7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90282" y="4952030"/>
              <a:ext cx="201547" cy="201547"/>
            </a:xfrm>
            <a:prstGeom prst="rect">
              <a:avLst/>
            </a:prstGeom>
          </p:spPr>
        </p:pic>
        <p:pic>
          <p:nvPicPr>
            <p:cNvPr id="81" name="Grafik 80" descr="Kreuz Blatt mit einfarbiger Füllung">
              <a:extLst>
                <a:ext uri="{FF2B5EF4-FFF2-40B4-BE49-F238E27FC236}">
                  <a16:creationId xmlns:a16="http://schemas.microsoft.com/office/drawing/2014/main" id="{CDC642C1-5CC1-6273-F6FE-953212689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60683" y="4952030"/>
              <a:ext cx="201547" cy="201547"/>
            </a:xfrm>
            <a:prstGeom prst="rect">
              <a:avLst/>
            </a:prstGeom>
          </p:spPr>
        </p:pic>
        <p:sp>
          <p:nvSpPr>
            <p:cNvPr id="82" name="Textfeld 77">
              <a:extLst>
                <a:ext uri="{FF2B5EF4-FFF2-40B4-BE49-F238E27FC236}">
                  <a16:creationId xmlns:a16="http://schemas.microsoft.com/office/drawing/2014/main" id="{00A9B768-C4C7-44D1-D5C3-14DBDB10A99F}"/>
                </a:ext>
              </a:extLst>
            </p:cNvPr>
            <p:cNvSpPr txBox="1"/>
            <p:nvPr/>
          </p:nvSpPr>
          <p:spPr>
            <a:xfrm>
              <a:off x="7236186" y="4880129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83" name="Grafik 82" descr="Marke neu mit einfarbiger Füllung">
              <a:extLst>
                <a:ext uri="{FF2B5EF4-FFF2-40B4-BE49-F238E27FC236}">
                  <a16:creationId xmlns:a16="http://schemas.microsoft.com/office/drawing/2014/main" id="{B3313083-E219-922A-423B-EFCE01A62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22699" y="4964222"/>
              <a:ext cx="201547" cy="201547"/>
            </a:xfrm>
            <a:prstGeom prst="rect">
              <a:avLst/>
            </a:prstGeom>
          </p:spPr>
        </p:pic>
        <p:pic>
          <p:nvPicPr>
            <p:cNvPr id="84" name="Grafik 83" descr="Kreuz Blatt mit einfarbiger Füllung">
              <a:extLst>
                <a:ext uri="{FF2B5EF4-FFF2-40B4-BE49-F238E27FC236}">
                  <a16:creationId xmlns:a16="http://schemas.microsoft.com/office/drawing/2014/main" id="{475A00A3-8E5C-29A6-8C06-F3C9B558B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09212" y="4966978"/>
              <a:ext cx="201547" cy="201547"/>
            </a:xfrm>
            <a:prstGeom prst="rect">
              <a:avLst/>
            </a:prstGeom>
          </p:spPr>
        </p:pic>
        <p:sp>
          <p:nvSpPr>
            <p:cNvPr id="85" name="Textfeld 80">
              <a:extLst>
                <a:ext uri="{FF2B5EF4-FFF2-40B4-BE49-F238E27FC236}">
                  <a16:creationId xmlns:a16="http://schemas.microsoft.com/office/drawing/2014/main" id="{04F11CD6-9F2B-599D-5D80-2C3A08096AC5}"/>
                </a:ext>
              </a:extLst>
            </p:cNvPr>
            <p:cNvSpPr txBox="1"/>
            <p:nvPr/>
          </p:nvSpPr>
          <p:spPr>
            <a:xfrm>
              <a:off x="8065641" y="4890934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86" name="Grafik 85" descr="Marke neu mit einfarbiger Füllung">
              <a:extLst>
                <a:ext uri="{FF2B5EF4-FFF2-40B4-BE49-F238E27FC236}">
                  <a16:creationId xmlns:a16="http://schemas.microsoft.com/office/drawing/2014/main" id="{D2837AD9-AFA4-2F5A-1881-421142625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57031" y="4964222"/>
              <a:ext cx="201547" cy="201547"/>
            </a:xfrm>
            <a:prstGeom prst="rect">
              <a:avLst/>
            </a:prstGeom>
          </p:spPr>
        </p:pic>
        <p:pic>
          <p:nvPicPr>
            <p:cNvPr id="87" name="Grafik 86" descr="Pik Blatt mit einfarbiger Füllung">
              <a:extLst>
                <a:ext uri="{FF2B5EF4-FFF2-40B4-BE49-F238E27FC236}">
                  <a16:creationId xmlns:a16="http://schemas.microsoft.com/office/drawing/2014/main" id="{E37CA938-37EF-66EB-F784-194323601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38667" y="4974246"/>
              <a:ext cx="201547" cy="201547"/>
            </a:xfrm>
            <a:prstGeom prst="rect">
              <a:avLst/>
            </a:prstGeom>
          </p:spPr>
        </p:pic>
        <p:sp>
          <p:nvSpPr>
            <p:cNvPr id="88" name="Textfeld 83">
              <a:extLst>
                <a:ext uri="{FF2B5EF4-FFF2-40B4-BE49-F238E27FC236}">
                  <a16:creationId xmlns:a16="http://schemas.microsoft.com/office/drawing/2014/main" id="{857CE502-02F8-53CE-2CCE-919E705DA22A}"/>
                </a:ext>
              </a:extLst>
            </p:cNvPr>
            <p:cNvSpPr txBox="1"/>
            <p:nvPr/>
          </p:nvSpPr>
          <p:spPr>
            <a:xfrm>
              <a:off x="8899973" y="4880129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639890CF-A7AA-8971-4815-45B4266C2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32136" y="4952030"/>
              <a:ext cx="249990" cy="245958"/>
            </a:xfrm>
            <a:prstGeom prst="rect">
              <a:avLst/>
            </a:prstGeom>
          </p:spPr>
        </p:pic>
        <p:sp>
          <p:nvSpPr>
            <p:cNvPr id="90" name="Textfeld 85">
              <a:extLst>
                <a:ext uri="{FF2B5EF4-FFF2-40B4-BE49-F238E27FC236}">
                  <a16:creationId xmlns:a16="http://schemas.microsoft.com/office/drawing/2014/main" id="{AC3CBD5B-BD5A-71DA-59A5-306D887F2CEF}"/>
                </a:ext>
              </a:extLst>
            </p:cNvPr>
            <p:cNvSpPr txBox="1"/>
            <p:nvPr/>
          </p:nvSpPr>
          <p:spPr>
            <a:xfrm>
              <a:off x="6307112" y="847517"/>
              <a:ext cx="30966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800" dirty="0"/>
                <a:t>CD16+CD4+ T </a:t>
              </a:r>
              <a:r>
                <a:rPr lang="de-DE" sz="2800" dirty="0" err="1"/>
                <a:t>cells</a:t>
              </a:r>
              <a:endParaRPr lang="de-DE" sz="2800" dirty="0"/>
            </a:p>
          </p:txBody>
        </p:sp>
        <p:sp>
          <p:nvSpPr>
            <p:cNvPr id="91" name="Textfeld 86">
              <a:extLst>
                <a:ext uri="{FF2B5EF4-FFF2-40B4-BE49-F238E27FC236}">
                  <a16:creationId xmlns:a16="http://schemas.microsoft.com/office/drawing/2014/main" id="{2A7EA4BD-20F1-5A41-8BCA-ED5CEC0F3B5E}"/>
                </a:ext>
              </a:extLst>
            </p:cNvPr>
            <p:cNvSpPr txBox="1"/>
            <p:nvPr/>
          </p:nvSpPr>
          <p:spPr>
            <a:xfrm>
              <a:off x="5961405" y="753268"/>
              <a:ext cx="48827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3600" b="1" dirty="0"/>
                <a:t>C</a:t>
              </a:r>
            </a:p>
          </p:txBody>
        </p:sp>
      </p:grpSp>
      <p:sp>
        <p:nvSpPr>
          <p:cNvPr id="45" name="Textfeld 87">
            <a:extLst>
              <a:ext uri="{FF2B5EF4-FFF2-40B4-BE49-F238E27FC236}">
                <a16:creationId xmlns:a16="http://schemas.microsoft.com/office/drawing/2014/main" id="{5D810380-B134-341F-4155-54A21A88A7F7}"/>
              </a:ext>
            </a:extLst>
          </p:cNvPr>
          <p:cNvSpPr txBox="1"/>
          <p:nvPr/>
        </p:nvSpPr>
        <p:spPr>
          <a:xfrm>
            <a:off x="55698" y="1387217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F</a:t>
            </a:r>
          </a:p>
        </p:txBody>
      </p:sp>
      <p:sp>
        <p:nvSpPr>
          <p:cNvPr id="46" name="Textfeld 88">
            <a:extLst>
              <a:ext uri="{FF2B5EF4-FFF2-40B4-BE49-F238E27FC236}">
                <a16:creationId xmlns:a16="http://schemas.microsoft.com/office/drawing/2014/main" id="{638414C0-B1CC-3564-9ADD-1909ADAAFD71}"/>
              </a:ext>
            </a:extLst>
          </p:cNvPr>
          <p:cNvSpPr txBox="1"/>
          <p:nvPr/>
        </p:nvSpPr>
        <p:spPr>
          <a:xfrm>
            <a:off x="8648644" y="13897921"/>
            <a:ext cx="5047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G</a:t>
            </a:r>
          </a:p>
        </p:txBody>
      </p:sp>
      <p:sp>
        <p:nvSpPr>
          <p:cNvPr id="47" name="Textfeld 89">
            <a:extLst>
              <a:ext uri="{FF2B5EF4-FFF2-40B4-BE49-F238E27FC236}">
                <a16:creationId xmlns:a16="http://schemas.microsoft.com/office/drawing/2014/main" id="{9A30699A-DECE-8D46-061D-3236569BC773}"/>
              </a:ext>
            </a:extLst>
          </p:cNvPr>
          <p:cNvSpPr txBox="1"/>
          <p:nvPr/>
        </p:nvSpPr>
        <p:spPr>
          <a:xfrm>
            <a:off x="8694408" y="1516831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D</a:t>
            </a:r>
          </a:p>
        </p:txBody>
      </p:sp>
      <p:sp>
        <p:nvSpPr>
          <p:cNvPr id="48" name="Textfeld 90">
            <a:extLst>
              <a:ext uri="{FF2B5EF4-FFF2-40B4-BE49-F238E27FC236}">
                <a16:creationId xmlns:a16="http://schemas.microsoft.com/office/drawing/2014/main" id="{A32F99ED-ACF3-C0D8-DC66-5034292DE677}"/>
              </a:ext>
            </a:extLst>
          </p:cNvPr>
          <p:cNvSpPr txBox="1"/>
          <p:nvPr/>
        </p:nvSpPr>
        <p:spPr>
          <a:xfrm>
            <a:off x="8744595" y="11157381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E</a:t>
            </a:r>
          </a:p>
        </p:txBody>
      </p:sp>
      <p:sp>
        <p:nvSpPr>
          <p:cNvPr id="49" name="Textfeld 91">
            <a:extLst>
              <a:ext uri="{FF2B5EF4-FFF2-40B4-BE49-F238E27FC236}">
                <a16:creationId xmlns:a16="http://schemas.microsoft.com/office/drawing/2014/main" id="{02A96936-18FC-3BCF-918B-4DF7E84F9CAD}"/>
              </a:ext>
            </a:extLst>
          </p:cNvPr>
          <p:cNvSpPr txBox="1"/>
          <p:nvPr/>
        </p:nvSpPr>
        <p:spPr>
          <a:xfrm>
            <a:off x="81456" y="16532536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H</a:t>
            </a:r>
          </a:p>
        </p:txBody>
      </p:sp>
      <p:sp>
        <p:nvSpPr>
          <p:cNvPr id="50" name="Textfeld 92">
            <a:extLst>
              <a:ext uri="{FF2B5EF4-FFF2-40B4-BE49-F238E27FC236}">
                <a16:creationId xmlns:a16="http://schemas.microsoft.com/office/drawing/2014/main" id="{9E6D7064-3B6F-A95E-4CC1-9D1E3457F8E7}"/>
              </a:ext>
            </a:extLst>
          </p:cNvPr>
          <p:cNvSpPr txBox="1"/>
          <p:nvPr/>
        </p:nvSpPr>
        <p:spPr>
          <a:xfrm>
            <a:off x="5954745" y="16571088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I</a:t>
            </a:r>
          </a:p>
        </p:txBody>
      </p:sp>
      <p:pic>
        <p:nvPicPr>
          <p:cNvPr id="51" name="Grafik 5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69F3425-5411-8A22-C723-AD119D8690D9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0" t="51136" r="36434" b="39176"/>
          <a:stretch/>
        </p:blipFill>
        <p:spPr>
          <a:xfrm>
            <a:off x="12945661" y="4870442"/>
            <a:ext cx="1037879" cy="620316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60D30A57-1047-E251-95A1-FAC3BC2C4DC9}"/>
              </a:ext>
            </a:extLst>
          </p:cNvPr>
          <p:cNvSpPr/>
          <p:nvPr/>
        </p:nvSpPr>
        <p:spPr>
          <a:xfrm>
            <a:off x="12891362" y="4765253"/>
            <a:ext cx="1101589" cy="7825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53" name="Textfeld 95">
            <a:extLst>
              <a:ext uri="{FF2B5EF4-FFF2-40B4-BE49-F238E27FC236}">
                <a16:creationId xmlns:a16="http://schemas.microsoft.com/office/drawing/2014/main" id="{B4187A9D-1260-BCCA-AA98-74823D783C86}"/>
              </a:ext>
            </a:extLst>
          </p:cNvPr>
          <p:cNvSpPr txBox="1"/>
          <p:nvPr/>
        </p:nvSpPr>
        <p:spPr>
          <a:xfrm>
            <a:off x="12818508" y="4435908"/>
            <a:ext cx="124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metric</a:t>
            </a:r>
            <a:endParaRPr lang="de-DE" sz="1400" dirty="0"/>
          </a:p>
        </p:txBody>
      </p:sp>
      <p:pic>
        <p:nvPicPr>
          <p:cNvPr id="55" name="Grafik 54" descr="Marke neu mit einfarbiger Füllung">
            <a:extLst>
              <a:ext uri="{FF2B5EF4-FFF2-40B4-BE49-F238E27FC236}">
                <a16:creationId xmlns:a16="http://schemas.microsoft.com/office/drawing/2014/main" id="{45D22DCC-F763-0329-9791-8C4D3F67D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9134" y="6535879"/>
            <a:ext cx="356960" cy="356960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42EC3382-42FA-58C7-7139-992D92E4C9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26365" y="16655668"/>
            <a:ext cx="352044" cy="346366"/>
          </a:xfrm>
          <a:prstGeom prst="rect">
            <a:avLst/>
          </a:prstGeom>
        </p:spPr>
      </p:pic>
      <p:sp>
        <p:nvSpPr>
          <p:cNvPr id="64" name="Textfeld 106">
            <a:extLst>
              <a:ext uri="{FF2B5EF4-FFF2-40B4-BE49-F238E27FC236}">
                <a16:creationId xmlns:a16="http://schemas.microsoft.com/office/drawing/2014/main" id="{FED12E73-3D5D-3439-0597-9259E7021382}"/>
              </a:ext>
            </a:extLst>
          </p:cNvPr>
          <p:cNvSpPr txBox="1"/>
          <p:nvPr/>
        </p:nvSpPr>
        <p:spPr>
          <a:xfrm>
            <a:off x="2816265" y="13885809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</a:t>
            </a:r>
          </a:p>
        </p:txBody>
      </p:sp>
      <p:pic>
        <p:nvPicPr>
          <p:cNvPr id="65" name="Grafik 64" descr="Pik Blatt mit einfarbiger Füllung">
            <a:extLst>
              <a:ext uri="{FF2B5EF4-FFF2-40B4-BE49-F238E27FC236}">
                <a16:creationId xmlns:a16="http://schemas.microsoft.com/office/drawing/2014/main" id="{C03BBE83-57C1-B982-403F-6C19FDC95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14329" y="13961326"/>
            <a:ext cx="386148" cy="386148"/>
          </a:xfrm>
          <a:prstGeom prst="rect">
            <a:avLst/>
          </a:prstGeom>
        </p:spPr>
      </p:pic>
      <p:sp>
        <p:nvSpPr>
          <p:cNvPr id="113" name="Textfeld 112">
            <a:extLst>
              <a:ext uri="{FF2B5EF4-FFF2-40B4-BE49-F238E27FC236}">
                <a16:creationId xmlns:a16="http://schemas.microsoft.com/office/drawing/2014/main" id="{9D5F5EC1-6F2C-3FD2-2872-B24867AE80EA}"/>
              </a:ext>
            </a:extLst>
          </p:cNvPr>
          <p:cNvSpPr txBox="1"/>
          <p:nvPr/>
        </p:nvSpPr>
        <p:spPr>
          <a:xfrm>
            <a:off x="6225666" y="2287984"/>
            <a:ext cx="49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C7</a:t>
            </a:r>
            <a:endParaRPr lang="de-DE" dirty="0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9438A030-A796-CB78-1B19-5DCD9FB353D8}"/>
              </a:ext>
            </a:extLst>
          </p:cNvPr>
          <p:cNvSpPr txBox="1"/>
          <p:nvPr/>
        </p:nvSpPr>
        <p:spPr>
          <a:xfrm>
            <a:off x="7040233" y="2287984"/>
            <a:ext cx="49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C8</a:t>
            </a:r>
            <a:endParaRPr lang="de-DE" dirty="0"/>
          </a:p>
        </p:txBody>
      </p: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3650E741-96B1-3A6A-1F02-4549F93C3FAB}"/>
              </a:ext>
            </a:extLst>
          </p:cNvPr>
          <p:cNvCxnSpPr>
            <a:cxnSpLocks/>
          </p:cNvCxnSpPr>
          <p:nvPr/>
        </p:nvCxnSpPr>
        <p:spPr>
          <a:xfrm>
            <a:off x="6906813" y="2336757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feld 73">
            <a:extLst>
              <a:ext uri="{FF2B5EF4-FFF2-40B4-BE49-F238E27FC236}">
                <a16:creationId xmlns:a16="http://schemas.microsoft.com/office/drawing/2014/main" id="{9177E148-F9AE-6BDD-872D-E3F96AE0640D}"/>
              </a:ext>
            </a:extLst>
          </p:cNvPr>
          <p:cNvSpPr txBox="1"/>
          <p:nvPr/>
        </p:nvSpPr>
        <p:spPr>
          <a:xfrm>
            <a:off x="6926372" y="5410766"/>
            <a:ext cx="820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BAD307D4-90C2-51EB-2B93-D7D59F2B1B5A}"/>
              </a:ext>
            </a:extLst>
          </p:cNvPr>
          <p:cNvCxnSpPr>
            <a:cxnSpLocks/>
          </p:cNvCxnSpPr>
          <p:nvPr/>
        </p:nvCxnSpPr>
        <p:spPr>
          <a:xfrm>
            <a:off x="10558559" y="2339738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feld 30">
            <a:extLst>
              <a:ext uri="{FF2B5EF4-FFF2-40B4-BE49-F238E27FC236}">
                <a16:creationId xmlns:a16="http://schemas.microsoft.com/office/drawing/2014/main" id="{BCAEEAA9-2E49-8BA6-DCAA-901F68C704B9}"/>
              </a:ext>
            </a:extLst>
          </p:cNvPr>
          <p:cNvSpPr txBox="1"/>
          <p:nvPr/>
        </p:nvSpPr>
        <p:spPr>
          <a:xfrm>
            <a:off x="10563780" y="5408230"/>
            <a:ext cx="837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1063121E-9715-0CB8-5F21-2EFC6DF8A0F8}"/>
              </a:ext>
            </a:extLst>
          </p:cNvPr>
          <p:cNvSpPr txBox="1"/>
          <p:nvPr/>
        </p:nvSpPr>
        <p:spPr>
          <a:xfrm>
            <a:off x="9723770" y="2287984"/>
            <a:ext cx="830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C25</a:t>
            </a:r>
            <a:endParaRPr lang="de-DE" dirty="0"/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389CB3AC-90B4-DC2C-5350-F6DBC779280C}"/>
              </a:ext>
            </a:extLst>
          </p:cNvPr>
          <p:cNvSpPr txBox="1"/>
          <p:nvPr/>
        </p:nvSpPr>
        <p:spPr>
          <a:xfrm>
            <a:off x="10565904" y="2287984"/>
            <a:ext cx="846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C26</a:t>
            </a:r>
            <a:endParaRPr lang="de-DE" dirty="0"/>
          </a:p>
        </p:txBody>
      </p:sp>
      <p:sp>
        <p:nvSpPr>
          <p:cNvPr id="132" name="Textfeld 32">
            <a:extLst>
              <a:ext uri="{FF2B5EF4-FFF2-40B4-BE49-F238E27FC236}">
                <a16:creationId xmlns:a16="http://schemas.microsoft.com/office/drawing/2014/main" id="{8C1B83EB-D0BD-A55C-3AB2-3C4E86FA15CE}"/>
              </a:ext>
            </a:extLst>
          </p:cNvPr>
          <p:cNvSpPr txBox="1"/>
          <p:nvPr/>
        </p:nvSpPr>
        <p:spPr>
          <a:xfrm>
            <a:off x="12862498" y="2293803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41BA5713-4DC1-D046-658F-A087A27C45A8}"/>
              </a:ext>
            </a:extLst>
          </p:cNvPr>
          <p:cNvSpPr txBox="1"/>
          <p:nvPr/>
        </p:nvSpPr>
        <p:spPr>
          <a:xfrm>
            <a:off x="13024136" y="2320630"/>
            <a:ext cx="998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full</a:t>
            </a:r>
            <a:r>
              <a:rPr lang="de-DE" sz="1400" dirty="0"/>
              <a:t> </a:t>
            </a:r>
            <a:r>
              <a:rPr lang="de-DE" sz="1400" dirty="0" err="1"/>
              <a:t>panel</a:t>
            </a:r>
            <a:endParaRPr lang="de-DE" sz="1400" dirty="0"/>
          </a:p>
        </p:txBody>
      </p:sp>
      <p:pic>
        <p:nvPicPr>
          <p:cNvPr id="135" name="Grafik 134" descr="Marke neu mit einfarbiger Füllung">
            <a:extLst>
              <a:ext uri="{FF2B5EF4-FFF2-40B4-BE49-F238E27FC236}">
                <a16:creationId xmlns:a16="http://schemas.microsoft.com/office/drawing/2014/main" id="{606F5E01-CB89-5C82-D6B0-8C0A551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2841200" y="2679378"/>
            <a:ext cx="248352" cy="240189"/>
          </a:xfrm>
          <a:prstGeom prst="rect">
            <a:avLst/>
          </a:prstGeom>
        </p:spPr>
      </p:pic>
      <p:sp>
        <p:nvSpPr>
          <p:cNvPr id="138" name="Textfeld 137">
            <a:extLst>
              <a:ext uri="{FF2B5EF4-FFF2-40B4-BE49-F238E27FC236}">
                <a16:creationId xmlns:a16="http://schemas.microsoft.com/office/drawing/2014/main" id="{D60E0D26-3592-1C86-92D0-C084EF326C03}"/>
              </a:ext>
            </a:extLst>
          </p:cNvPr>
          <p:cNvSpPr txBox="1"/>
          <p:nvPr/>
        </p:nvSpPr>
        <p:spPr>
          <a:xfrm>
            <a:off x="13024136" y="2655804"/>
            <a:ext cx="1582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CITEseq</a:t>
            </a:r>
            <a:r>
              <a:rPr lang="de-DE" sz="1400" dirty="0"/>
              <a:t> &amp; </a:t>
            </a:r>
            <a:r>
              <a:rPr lang="de-DE" sz="1400" dirty="0" err="1"/>
              <a:t>CyTOF</a:t>
            </a:r>
            <a:r>
              <a:rPr lang="de-DE" sz="1400" dirty="0"/>
              <a:t> </a:t>
            </a:r>
          </a:p>
        </p:txBody>
      </p:sp>
      <p:pic>
        <p:nvPicPr>
          <p:cNvPr id="139" name="Grafik 138" descr="Kreuz Blatt mit einfarbiger Füllung">
            <a:extLst>
              <a:ext uri="{FF2B5EF4-FFF2-40B4-BE49-F238E27FC236}">
                <a16:creationId xmlns:a16="http://schemas.microsoft.com/office/drawing/2014/main" id="{0559D128-4F14-13E4-CA18-B4C59C3A09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800249" y="2958630"/>
            <a:ext cx="326043" cy="326043"/>
          </a:xfrm>
          <a:prstGeom prst="rect">
            <a:avLst/>
          </a:prstGeom>
        </p:spPr>
      </p:pic>
      <p:sp>
        <p:nvSpPr>
          <p:cNvPr id="140" name="Textfeld 139">
            <a:extLst>
              <a:ext uri="{FF2B5EF4-FFF2-40B4-BE49-F238E27FC236}">
                <a16:creationId xmlns:a16="http://schemas.microsoft.com/office/drawing/2014/main" id="{5EC1BAF8-B9F7-97C3-FD76-72995BE91EF4}"/>
              </a:ext>
            </a:extLst>
          </p:cNvPr>
          <p:cNvSpPr txBox="1"/>
          <p:nvPr/>
        </p:nvSpPr>
        <p:spPr>
          <a:xfrm>
            <a:off x="13024136" y="2976896"/>
            <a:ext cx="1582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CyTOF</a:t>
            </a:r>
            <a:r>
              <a:rPr lang="de-DE" sz="1400" dirty="0"/>
              <a:t> &amp; FACS 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EEFDE71D-5693-03ED-FF5E-3167D0E32A87}"/>
              </a:ext>
            </a:extLst>
          </p:cNvPr>
          <p:cNvSpPr txBox="1"/>
          <p:nvPr/>
        </p:nvSpPr>
        <p:spPr>
          <a:xfrm>
            <a:off x="12878739" y="3705848"/>
            <a:ext cx="199431" cy="26161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 dirty="0"/>
              <a:t>M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C5C0B94A-D828-019A-DD5D-6F693DE5FA22}"/>
              </a:ext>
            </a:extLst>
          </p:cNvPr>
          <p:cNvSpPr txBox="1"/>
          <p:nvPr/>
        </p:nvSpPr>
        <p:spPr>
          <a:xfrm>
            <a:off x="13064045" y="3666898"/>
            <a:ext cx="124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minimal </a:t>
            </a:r>
            <a:r>
              <a:rPr lang="de-DE" sz="1400" dirty="0" err="1"/>
              <a:t>panel</a:t>
            </a:r>
            <a:endParaRPr lang="de-DE" sz="1400" dirty="0"/>
          </a:p>
        </p:txBody>
      </p:sp>
      <p:pic>
        <p:nvPicPr>
          <p:cNvPr id="145" name="Grafik 144" descr="Pik Blatt mit einfarbiger Füllung">
            <a:extLst>
              <a:ext uri="{FF2B5EF4-FFF2-40B4-BE49-F238E27FC236}">
                <a16:creationId xmlns:a16="http://schemas.microsoft.com/office/drawing/2014/main" id="{C0FD7EDE-872F-BE20-D9DF-0278E89D65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2808722" y="3329152"/>
            <a:ext cx="309095" cy="295990"/>
          </a:xfrm>
          <a:prstGeom prst="rect">
            <a:avLst/>
          </a:prstGeom>
        </p:spPr>
      </p:pic>
      <p:sp>
        <p:nvSpPr>
          <p:cNvPr id="146" name="Textfeld 145">
            <a:extLst>
              <a:ext uri="{FF2B5EF4-FFF2-40B4-BE49-F238E27FC236}">
                <a16:creationId xmlns:a16="http://schemas.microsoft.com/office/drawing/2014/main" id="{8FBACDFE-1F00-B814-D67F-F8BD74B36731}"/>
              </a:ext>
            </a:extLst>
          </p:cNvPr>
          <p:cNvSpPr txBox="1"/>
          <p:nvPr/>
        </p:nvSpPr>
        <p:spPr>
          <a:xfrm>
            <a:off x="13037973" y="3306526"/>
            <a:ext cx="1582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CITEseq</a:t>
            </a:r>
            <a:r>
              <a:rPr lang="de-DE" sz="1400" dirty="0"/>
              <a:t> &amp; FACS </a:t>
            </a:r>
          </a:p>
        </p:txBody>
      </p:sp>
      <p:sp>
        <p:nvSpPr>
          <p:cNvPr id="147" name="Textfeld 106">
            <a:extLst>
              <a:ext uri="{FF2B5EF4-FFF2-40B4-BE49-F238E27FC236}">
                <a16:creationId xmlns:a16="http://schemas.microsoft.com/office/drawing/2014/main" id="{DBF5C275-3664-D3B7-E548-4C29FAC99008}"/>
              </a:ext>
            </a:extLst>
          </p:cNvPr>
          <p:cNvSpPr txBox="1"/>
          <p:nvPr/>
        </p:nvSpPr>
        <p:spPr>
          <a:xfrm>
            <a:off x="9533822" y="13847629"/>
            <a:ext cx="2275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</a:t>
            </a:r>
          </a:p>
        </p:txBody>
      </p:sp>
      <p:pic>
        <p:nvPicPr>
          <p:cNvPr id="148" name="Grafik 147" descr="Pik Blatt mit einfarbiger Füllung">
            <a:extLst>
              <a:ext uri="{FF2B5EF4-FFF2-40B4-BE49-F238E27FC236}">
                <a16:creationId xmlns:a16="http://schemas.microsoft.com/office/drawing/2014/main" id="{57B8CCB8-6EDA-262F-1F6D-6BA181FBF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47231" y="13934977"/>
            <a:ext cx="390120" cy="386148"/>
          </a:xfrm>
          <a:prstGeom prst="rect">
            <a:avLst/>
          </a:prstGeom>
        </p:spPr>
      </p:pic>
      <p:sp>
        <p:nvSpPr>
          <p:cNvPr id="149" name="Textfeld 106">
            <a:extLst>
              <a:ext uri="{FF2B5EF4-FFF2-40B4-BE49-F238E27FC236}">
                <a16:creationId xmlns:a16="http://schemas.microsoft.com/office/drawing/2014/main" id="{32AD5011-4974-9B95-C7C5-4F23DF02E16E}"/>
              </a:ext>
            </a:extLst>
          </p:cNvPr>
          <p:cNvSpPr txBox="1"/>
          <p:nvPr/>
        </p:nvSpPr>
        <p:spPr>
          <a:xfrm>
            <a:off x="7037424" y="6488537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C8 </a:t>
            </a:r>
          </a:p>
        </p:txBody>
      </p:sp>
      <p:sp>
        <p:nvSpPr>
          <p:cNvPr id="151" name="Textfeld 106">
            <a:extLst>
              <a:ext uri="{FF2B5EF4-FFF2-40B4-BE49-F238E27FC236}">
                <a16:creationId xmlns:a16="http://schemas.microsoft.com/office/drawing/2014/main" id="{EEA92902-6B71-CFF3-0124-B7A40BDBA3B8}"/>
              </a:ext>
            </a:extLst>
          </p:cNvPr>
          <p:cNvSpPr txBox="1"/>
          <p:nvPr/>
        </p:nvSpPr>
        <p:spPr>
          <a:xfrm>
            <a:off x="10163174" y="11162559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C25 </a:t>
            </a:r>
          </a:p>
        </p:txBody>
      </p:sp>
      <p:pic>
        <p:nvPicPr>
          <p:cNvPr id="152" name="Grafik 151" descr="Marke neu mit einfarbiger Füllung">
            <a:extLst>
              <a:ext uri="{FF2B5EF4-FFF2-40B4-BE49-F238E27FC236}">
                <a16:creationId xmlns:a16="http://schemas.microsoft.com/office/drawing/2014/main" id="{DA8E416A-E5E5-189C-C7DE-5CB6DE783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2037" y="11181215"/>
            <a:ext cx="356960" cy="356960"/>
          </a:xfrm>
          <a:prstGeom prst="rect">
            <a:avLst/>
          </a:prstGeom>
        </p:spPr>
      </p:pic>
      <p:sp>
        <p:nvSpPr>
          <p:cNvPr id="153" name="Textfeld 106">
            <a:extLst>
              <a:ext uri="{FF2B5EF4-FFF2-40B4-BE49-F238E27FC236}">
                <a16:creationId xmlns:a16="http://schemas.microsoft.com/office/drawing/2014/main" id="{195427EC-9F9D-3E18-BB93-6A8B25891C37}"/>
              </a:ext>
            </a:extLst>
          </p:cNvPr>
          <p:cNvSpPr txBox="1"/>
          <p:nvPr/>
        </p:nvSpPr>
        <p:spPr>
          <a:xfrm>
            <a:off x="1475132" y="16598020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CD4</a:t>
            </a:r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3A0CA9FE-2A26-EDEB-6115-65790F35B7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3151" y="16645625"/>
            <a:ext cx="372460" cy="366453"/>
          </a:xfrm>
          <a:prstGeom prst="rect">
            <a:avLst/>
          </a:prstGeom>
        </p:spPr>
      </p:pic>
      <p:sp>
        <p:nvSpPr>
          <p:cNvPr id="156" name="Textfeld 106">
            <a:extLst>
              <a:ext uri="{FF2B5EF4-FFF2-40B4-BE49-F238E27FC236}">
                <a16:creationId xmlns:a16="http://schemas.microsoft.com/office/drawing/2014/main" id="{3FE3A83B-135A-F25E-8108-3B633C044A96}"/>
              </a:ext>
            </a:extLst>
          </p:cNvPr>
          <p:cNvSpPr txBox="1"/>
          <p:nvPr/>
        </p:nvSpPr>
        <p:spPr>
          <a:xfrm>
            <a:off x="8826916" y="16598020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CD8</a:t>
            </a:r>
          </a:p>
        </p:txBody>
      </p:sp>
      <p:sp>
        <p:nvSpPr>
          <p:cNvPr id="171" name="Textfeld 86">
            <a:extLst>
              <a:ext uri="{FF2B5EF4-FFF2-40B4-BE49-F238E27FC236}">
                <a16:creationId xmlns:a16="http://schemas.microsoft.com/office/drawing/2014/main" id="{5474C3CC-91E5-C29B-920B-13BB64C638FC}"/>
              </a:ext>
            </a:extLst>
          </p:cNvPr>
          <p:cNvSpPr txBox="1"/>
          <p:nvPr/>
        </p:nvSpPr>
        <p:spPr>
          <a:xfrm>
            <a:off x="393262" y="11833871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B</a:t>
            </a:r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1894A341-C595-D22C-43E3-2FB7B78B0BDE}"/>
              </a:ext>
            </a:extLst>
          </p:cNvPr>
          <p:cNvSpPr txBox="1"/>
          <p:nvPr/>
        </p:nvSpPr>
        <p:spPr>
          <a:xfrm>
            <a:off x="396751" y="97766"/>
            <a:ext cx="11960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/>
              <a:t>Bridge </a:t>
            </a:r>
            <a:r>
              <a:rPr lang="de-DE" sz="7200" b="1" dirty="0" err="1"/>
              <a:t>CyTOF</a:t>
            </a:r>
            <a:r>
              <a:rPr lang="de-DE" sz="7200" b="1" dirty="0"/>
              <a:t> – </a:t>
            </a:r>
            <a:r>
              <a:rPr lang="de-DE" sz="7200" b="1" dirty="0" err="1"/>
              <a:t>CITEseq</a:t>
            </a:r>
            <a:r>
              <a:rPr lang="de-DE" sz="7200" b="1" dirty="0"/>
              <a:t> - FACS</a:t>
            </a:r>
          </a:p>
        </p:txBody>
      </p:sp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1FCEFE6F-DAA5-A190-43FD-71E465CA8501}"/>
              </a:ext>
            </a:extLst>
          </p:cNvPr>
          <p:cNvGrpSpPr/>
          <p:nvPr/>
        </p:nvGrpSpPr>
        <p:grpSpPr>
          <a:xfrm>
            <a:off x="1420252" y="5571171"/>
            <a:ext cx="2756443" cy="3835464"/>
            <a:chOff x="1420252" y="5571171"/>
            <a:chExt cx="2756443" cy="3835464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5DAFD9ED-CE13-D4D7-542E-9D6C8BF91DCE}"/>
                </a:ext>
              </a:extLst>
            </p:cNvPr>
            <p:cNvGrpSpPr/>
            <p:nvPr/>
          </p:nvGrpSpPr>
          <p:grpSpPr>
            <a:xfrm>
              <a:off x="1867024" y="6149804"/>
              <a:ext cx="2196213" cy="3256831"/>
              <a:chOff x="627838" y="4719059"/>
              <a:chExt cx="2196213" cy="3256831"/>
            </a:xfrm>
          </p:grpSpPr>
          <p:pic>
            <p:nvPicPr>
              <p:cNvPr id="54" name="Grafik 53" descr="Ein Bild, das Text, Screenshot, Software, Display enthält.&#10;&#10;Automatisch generierte Beschreibung">
                <a:extLst>
                  <a:ext uri="{FF2B5EF4-FFF2-40B4-BE49-F238E27FC236}">
                    <a16:creationId xmlns:a16="http://schemas.microsoft.com/office/drawing/2014/main" id="{61DD7DE3-17E7-8E0B-0C69-E4181D4C9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21" t="20801" r="34284" b="29746"/>
              <a:stretch/>
            </p:blipFill>
            <p:spPr>
              <a:xfrm rot="5400000">
                <a:off x="97529" y="5249368"/>
                <a:ext cx="3256831" cy="2196213"/>
              </a:xfrm>
              <a:prstGeom prst="rect">
                <a:avLst/>
              </a:prstGeom>
            </p:spPr>
          </p:pic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93865B96-A36C-75C7-3C70-41BBB1AACAD7}"/>
                  </a:ext>
                </a:extLst>
              </p:cNvPr>
              <p:cNvSpPr txBox="1"/>
              <p:nvPr/>
            </p:nvSpPr>
            <p:spPr>
              <a:xfrm>
                <a:off x="1278810" y="4881866"/>
                <a:ext cx="12152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</a:t>
                </a:r>
                <a:r>
                  <a:rPr lang="de-DE" sz="1400" b="1" dirty="0"/>
                  <a:t>192</a:t>
                </a:r>
              </a:p>
            </p:txBody>
          </p: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BAF2F2A0-B400-4781-985B-352252DC817C}"/>
                  </a:ext>
                </a:extLst>
              </p:cNvPr>
              <p:cNvSpPr txBox="1"/>
              <p:nvPr/>
            </p:nvSpPr>
            <p:spPr>
              <a:xfrm>
                <a:off x="1079931" y="5293670"/>
                <a:ext cx="99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40 </a:t>
                </a:r>
              </a:p>
            </p:txBody>
          </p:sp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4059F1BD-EF1E-A4E8-910F-DBBDD01CA370}"/>
                  </a:ext>
                </a:extLst>
              </p:cNvPr>
              <p:cNvSpPr txBox="1"/>
              <p:nvPr/>
            </p:nvSpPr>
            <p:spPr>
              <a:xfrm>
                <a:off x="807636" y="5743965"/>
                <a:ext cx="99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FACS </a:t>
                </a:r>
                <a:r>
                  <a:rPr lang="de-DE" sz="1400" b="1" dirty="0"/>
                  <a:t>15</a:t>
                </a:r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5F07071-22C1-E9B0-3BC6-6D173B2A5EAB}"/>
                  </a:ext>
                </a:extLst>
              </p:cNvPr>
              <p:cNvSpPr txBox="1"/>
              <p:nvPr/>
            </p:nvSpPr>
            <p:spPr>
              <a:xfrm>
                <a:off x="937079" y="6174020"/>
                <a:ext cx="16750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&amp; </a:t>
                </a:r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29</a:t>
                </a:r>
              </a:p>
            </p:txBody>
          </p: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5DEA6EB5-A4C3-1180-A232-482C903BAB88}"/>
                  </a:ext>
                </a:extLst>
              </p:cNvPr>
              <p:cNvSpPr txBox="1"/>
              <p:nvPr/>
            </p:nvSpPr>
            <p:spPr>
              <a:xfrm>
                <a:off x="725343" y="6614507"/>
                <a:ext cx="15777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FACS &amp; </a:t>
                </a:r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8</a:t>
                </a:r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97A8C69-E66B-0074-6F1E-FB05EC30A07C}"/>
                  </a:ext>
                </a:extLst>
              </p:cNvPr>
              <p:cNvSpPr txBox="1"/>
              <p:nvPr/>
            </p:nvSpPr>
            <p:spPr>
              <a:xfrm>
                <a:off x="736625" y="7013224"/>
                <a:ext cx="16713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&amp; FACS </a:t>
                </a:r>
                <a:r>
                  <a:rPr lang="de-DE" sz="1400" b="1" dirty="0"/>
                  <a:t>10</a:t>
                </a:r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CE04587E-4A40-E88F-C281-07BD89F8F5E9}"/>
                  </a:ext>
                </a:extLst>
              </p:cNvPr>
              <p:cNvSpPr txBox="1"/>
              <p:nvPr/>
            </p:nvSpPr>
            <p:spPr>
              <a:xfrm>
                <a:off x="655471" y="7462313"/>
                <a:ext cx="15777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minimal </a:t>
                </a:r>
                <a:r>
                  <a:rPr lang="de-DE" sz="1400" b="1" dirty="0"/>
                  <a:t>4</a:t>
                </a:r>
              </a:p>
            </p:txBody>
          </p:sp>
        </p:grpSp>
        <p:sp>
          <p:nvSpPr>
            <p:cNvPr id="66" name="Textfeld 74">
              <a:extLst>
                <a:ext uri="{FF2B5EF4-FFF2-40B4-BE49-F238E27FC236}">
                  <a16:creationId xmlns:a16="http://schemas.microsoft.com/office/drawing/2014/main" id="{9C93524F-41CD-B0FA-8A5C-91D2600F4A3F}"/>
                </a:ext>
              </a:extLst>
            </p:cNvPr>
            <p:cNvSpPr txBox="1"/>
            <p:nvPr/>
          </p:nvSpPr>
          <p:spPr>
            <a:xfrm>
              <a:off x="1420252" y="6280054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  <p:pic>
          <p:nvPicPr>
            <p:cNvPr id="67" name="Grafik 66" descr="Marke neu mit einfarbiger Füllung">
              <a:extLst>
                <a:ext uri="{FF2B5EF4-FFF2-40B4-BE49-F238E27FC236}">
                  <a16:creationId xmlns:a16="http://schemas.microsoft.com/office/drawing/2014/main" id="{C3C69DF2-8659-6BD1-5E62-63A783357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587910" y="7626969"/>
              <a:ext cx="248352" cy="240189"/>
            </a:xfrm>
            <a:prstGeom prst="rect">
              <a:avLst/>
            </a:prstGeom>
          </p:spPr>
        </p:pic>
        <p:pic>
          <p:nvPicPr>
            <p:cNvPr id="68" name="Grafik 67" descr="Kreuz Blatt mit einfarbiger Füllung">
              <a:extLst>
                <a:ext uri="{FF2B5EF4-FFF2-40B4-BE49-F238E27FC236}">
                  <a16:creationId xmlns:a16="http://schemas.microsoft.com/office/drawing/2014/main" id="{7CFD2B35-E4EE-CD7A-8A7A-44560F787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63461" y="8037088"/>
              <a:ext cx="294596" cy="294596"/>
            </a:xfrm>
            <a:prstGeom prst="rect">
              <a:avLst/>
            </a:prstGeom>
          </p:spPr>
        </p:pic>
        <p:pic>
          <p:nvPicPr>
            <p:cNvPr id="69" name="Grafik 68" descr="Pik Blatt mit einfarbiger Füllung">
              <a:extLst>
                <a:ext uri="{FF2B5EF4-FFF2-40B4-BE49-F238E27FC236}">
                  <a16:creationId xmlns:a16="http://schemas.microsoft.com/office/drawing/2014/main" id="{B83C0866-DA0F-8DD7-A6E3-572A4A9CE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1557932" y="8477882"/>
              <a:ext cx="309095" cy="295990"/>
            </a:xfrm>
            <a:prstGeom prst="rect">
              <a:avLst/>
            </a:prstGeom>
          </p:spPr>
        </p:pic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A5084C58-0901-E3C7-4200-B45B3EC48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23021" y="8891156"/>
              <a:ext cx="335989" cy="330570"/>
            </a:xfrm>
            <a:prstGeom prst="rect">
              <a:avLst/>
            </a:prstGeom>
          </p:spPr>
        </p:pic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097CFCBD-A7F9-1AEF-BB8B-3EA505BA08A2}"/>
                </a:ext>
              </a:extLst>
            </p:cNvPr>
            <p:cNvSpPr txBox="1"/>
            <p:nvPr/>
          </p:nvSpPr>
          <p:spPr>
            <a:xfrm>
              <a:off x="3742144" y="5906787"/>
              <a:ext cx="4345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200</a:t>
              </a:r>
            </a:p>
          </p:txBody>
        </p:sp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E0AF396E-0A13-682C-B429-BBC399AB29A0}"/>
                </a:ext>
              </a:extLst>
            </p:cNvPr>
            <p:cNvSpPr txBox="1"/>
            <p:nvPr/>
          </p:nvSpPr>
          <p:spPr>
            <a:xfrm>
              <a:off x="2752324" y="5900829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100</a:t>
              </a:r>
            </a:p>
          </p:txBody>
        </p:sp>
        <p:sp>
          <p:nvSpPr>
            <p:cNvPr id="115" name="Textfeld 114">
              <a:extLst>
                <a:ext uri="{FF2B5EF4-FFF2-40B4-BE49-F238E27FC236}">
                  <a16:creationId xmlns:a16="http://schemas.microsoft.com/office/drawing/2014/main" id="{EB86DADD-0C42-9386-7BEB-D0A2AD800FF2}"/>
                </a:ext>
              </a:extLst>
            </p:cNvPr>
            <p:cNvSpPr txBox="1"/>
            <p:nvPr/>
          </p:nvSpPr>
          <p:spPr>
            <a:xfrm>
              <a:off x="2267567" y="5900599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50</a:t>
              </a:r>
            </a:p>
          </p:txBody>
        </p:sp>
        <p:sp>
          <p:nvSpPr>
            <p:cNvPr id="161" name="Textfeld 160">
              <a:extLst>
                <a:ext uri="{FF2B5EF4-FFF2-40B4-BE49-F238E27FC236}">
                  <a16:creationId xmlns:a16="http://schemas.microsoft.com/office/drawing/2014/main" id="{DB520564-8EC6-71B7-AB26-E34AE5E05F73}"/>
                </a:ext>
              </a:extLst>
            </p:cNvPr>
            <p:cNvSpPr txBox="1"/>
            <p:nvPr/>
          </p:nvSpPr>
          <p:spPr>
            <a:xfrm>
              <a:off x="3261150" y="5903478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150</a:t>
              </a:r>
            </a:p>
          </p:txBody>
        </p:sp>
        <p:sp>
          <p:nvSpPr>
            <p:cNvPr id="166" name="Textfeld 165">
              <a:extLst>
                <a:ext uri="{FF2B5EF4-FFF2-40B4-BE49-F238E27FC236}">
                  <a16:creationId xmlns:a16="http://schemas.microsoft.com/office/drawing/2014/main" id="{93AEC189-FFE0-5B5A-4E3D-135D18B22B93}"/>
                </a:ext>
              </a:extLst>
            </p:cNvPr>
            <p:cNvSpPr txBox="1"/>
            <p:nvPr/>
          </p:nvSpPr>
          <p:spPr>
            <a:xfrm>
              <a:off x="1793070" y="5906787"/>
              <a:ext cx="3835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0</a:t>
              </a:r>
            </a:p>
          </p:txBody>
        </p:sp>
        <p:sp>
          <p:nvSpPr>
            <p:cNvPr id="173" name="Textfeld 85">
              <a:extLst>
                <a:ext uri="{FF2B5EF4-FFF2-40B4-BE49-F238E27FC236}">
                  <a16:creationId xmlns:a16="http://schemas.microsoft.com/office/drawing/2014/main" id="{BDA41972-EECF-0F5E-5800-1059BEE86CEF}"/>
                </a:ext>
              </a:extLst>
            </p:cNvPr>
            <p:cNvSpPr txBox="1"/>
            <p:nvPr/>
          </p:nvSpPr>
          <p:spPr>
            <a:xfrm>
              <a:off x="2165323" y="5571171"/>
              <a:ext cx="15475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 dirty="0"/>
                <a:t>Panelsize</a:t>
              </a:r>
            </a:p>
          </p:txBody>
        </p:sp>
        <p:sp>
          <p:nvSpPr>
            <p:cNvPr id="174" name="Textfeld 74">
              <a:extLst>
                <a:ext uri="{FF2B5EF4-FFF2-40B4-BE49-F238E27FC236}">
                  <a16:creationId xmlns:a16="http://schemas.microsoft.com/office/drawing/2014/main" id="{868AD42A-2821-11BA-EF85-7CB6E4AD129A}"/>
                </a:ext>
              </a:extLst>
            </p:cNvPr>
            <p:cNvSpPr txBox="1"/>
            <p:nvPr/>
          </p:nvSpPr>
          <p:spPr>
            <a:xfrm>
              <a:off x="1420252" y="6711834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  <p:sp>
          <p:nvSpPr>
            <p:cNvPr id="175" name="Textfeld 74">
              <a:extLst>
                <a:ext uri="{FF2B5EF4-FFF2-40B4-BE49-F238E27FC236}">
                  <a16:creationId xmlns:a16="http://schemas.microsoft.com/office/drawing/2014/main" id="{A00A70D9-2D17-4155-AEE2-2B67DB5E7C2B}"/>
                </a:ext>
              </a:extLst>
            </p:cNvPr>
            <p:cNvSpPr txBox="1"/>
            <p:nvPr/>
          </p:nvSpPr>
          <p:spPr>
            <a:xfrm>
              <a:off x="1420611" y="7160435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7160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476FF1A5-1622-18A2-FC19-E22A3F130C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6" t="16873" r="19091" b="6073"/>
          <a:stretch/>
        </p:blipFill>
        <p:spPr>
          <a:xfrm>
            <a:off x="695141" y="545370"/>
            <a:ext cx="5621442" cy="4476701"/>
          </a:xfrm>
          <a:prstGeom prst="rect">
            <a:avLst/>
          </a:prstGeom>
        </p:spPr>
      </p:pic>
      <p:pic>
        <p:nvPicPr>
          <p:cNvPr id="5" name="Grafik 4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9C3DDC21-F94E-FA80-A8E4-2ABCB716DB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4" t="35496" r="30656" b="30106"/>
          <a:stretch/>
        </p:blipFill>
        <p:spPr>
          <a:xfrm>
            <a:off x="695141" y="4952269"/>
            <a:ext cx="7046660" cy="4476701"/>
          </a:xfrm>
          <a:prstGeom prst="rect">
            <a:avLst/>
          </a:prstGeom>
        </p:spPr>
      </p:pic>
      <p:pic>
        <p:nvPicPr>
          <p:cNvPr id="6" name="Grafik 5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3EB4A9C7-3012-93CF-9506-942005C92A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3" t="17851" r="22184" b="12513"/>
          <a:stretch/>
        </p:blipFill>
        <p:spPr>
          <a:xfrm>
            <a:off x="8014063" y="703406"/>
            <a:ext cx="4906951" cy="3999409"/>
          </a:xfrm>
          <a:prstGeom prst="rect">
            <a:avLst/>
          </a:prstGeom>
        </p:spPr>
      </p:pic>
      <p:pic>
        <p:nvPicPr>
          <p:cNvPr id="7" name="Grafik 6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E09F86D4-6D72-25C3-294A-07514CB086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2" t="7053" r="10183" b="2123"/>
          <a:stretch/>
        </p:blipFill>
        <p:spPr>
          <a:xfrm>
            <a:off x="15509185" y="6589432"/>
            <a:ext cx="3899914" cy="2743308"/>
          </a:xfrm>
          <a:prstGeom prst="rect">
            <a:avLst/>
          </a:prstGeom>
        </p:spPr>
      </p:pic>
      <p:pic>
        <p:nvPicPr>
          <p:cNvPr id="8" name="Grafik 7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55432BC5-F972-D884-1B8B-AD26966F87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1" t="20523" r="20069" b="15111"/>
          <a:stretch/>
        </p:blipFill>
        <p:spPr>
          <a:xfrm>
            <a:off x="19508441" y="6589432"/>
            <a:ext cx="3993993" cy="2743308"/>
          </a:xfrm>
          <a:prstGeom prst="rect">
            <a:avLst/>
          </a:prstGeom>
        </p:spPr>
      </p:pic>
      <p:pic>
        <p:nvPicPr>
          <p:cNvPr id="9" name="Grafik 8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D3A5E413-4EA3-4ED3-8EB0-02F00C1B6F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4" t="7823" r="8914" b="1930"/>
          <a:stretch/>
        </p:blipFill>
        <p:spPr>
          <a:xfrm>
            <a:off x="933367" y="10845217"/>
            <a:ext cx="3942408" cy="2743308"/>
          </a:xfrm>
          <a:prstGeom prst="rect">
            <a:avLst/>
          </a:prstGeom>
        </p:spPr>
      </p:pic>
      <p:pic>
        <p:nvPicPr>
          <p:cNvPr id="10" name="Grafik 9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717FC515-9693-6D7B-4B2B-E199BD8854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3" t="20399" r="20069" b="15047"/>
          <a:stretch/>
        </p:blipFill>
        <p:spPr>
          <a:xfrm>
            <a:off x="5179841" y="10845215"/>
            <a:ext cx="3955077" cy="2743309"/>
          </a:xfrm>
          <a:prstGeom prst="rect">
            <a:avLst/>
          </a:prstGeom>
        </p:spPr>
      </p:pic>
      <p:pic>
        <p:nvPicPr>
          <p:cNvPr id="11" name="Grafik 10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590A822B-DF08-EF69-4133-6675888378B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8" t="20399" r="20229" b="14998"/>
          <a:stretch/>
        </p:blipFill>
        <p:spPr>
          <a:xfrm>
            <a:off x="9438984" y="10845215"/>
            <a:ext cx="4047421" cy="2816881"/>
          </a:xfrm>
          <a:prstGeom prst="rect">
            <a:avLst/>
          </a:prstGeom>
        </p:spPr>
      </p:pic>
      <p:pic>
        <p:nvPicPr>
          <p:cNvPr id="12" name="Grafik 11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1B2B88A5-4828-2D0F-B28D-651F79353C1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7" t="20399" r="20149" b="14998"/>
          <a:stretch/>
        </p:blipFill>
        <p:spPr>
          <a:xfrm>
            <a:off x="13913463" y="10845215"/>
            <a:ext cx="4044242" cy="2816881"/>
          </a:xfrm>
          <a:prstGeom prst="rect">
            <a:avLst/>
          </a:prstGeom>
        </p:spPr>
      </p:pic>
      <p:pic>
        <p:nvPicPr>
          <p:cNvPr id="13" name="Grafik 12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44083726-3899-21AB-0281-CC6CA8D586D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3" t="20399" r="20112" b="15058"/>
          <a:stretch/>
        </p:blipFill>
        <p:spPr>
          <a:xfrm>
            <a:off x="18384763" y="10857755"/>
            <a:ext cx="4044242" cy="2804341"/>
          </a:xfrm>
          <a:prstGeom prst="rect">
            <a:avLst/>
          </a:prstGeom>
        </p:spPr>
      </p:pic>
      <p:pic>
        <p:nvPicPr>
          <p:cNvPr id="14" name="Grafik 1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85E3A553-25B9-DD13-704A-3DE60B291D1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17851" r="21919" b="12995"/>
          <a:stretch/>
        </p:blipFill>
        <p:spPr>
          <a:xfrm>
            <a:off x="13098601" y="553741"/>
            <a:ext cx="5130012" cy="4119853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71F0D7-67A0-C08A-F235-9DB68FDC4B7F}"/>
              </a:ext>
            </a:extLst>
          </p:cNvPr>
          <p:cNvSpPr txBox="1"/>
          <p:nvPr/>
        </p:nvSpPr>
        <p:spPr>
          <a:xfrm>
            <a:off x="11260707" y="10106042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A</a:t>
            </a:r>
          </a:p>
        </p:txBody>
      </p:sp>
      <p:pic>
        <p:nvPicPr>
          <p:cNvPr id="16" name="Grafik 1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048EB5B2-5AEC-88EA-01BB-79D1DD093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9" t="9674" r="17465" b="1768"/>
          <a:stretch/>
        </p:blipFill>
        <p:spPr>
          <a:xfrm>
            <a:off x="18465140" y="579345"/>
            <a:ext cx="5321971" cy="5104107"/>
          </a:xfrm>
          <a:prstGeom prst="rect">
            <a:avLst/>
          </a:prstGeom>
        </p:spPr>
      </p:pic>
      <p:pic>
        <p:nvPicPr>
          <p:cNvPr id="17" name="Grafik 16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06D8AC30-BB32-C834-55F5-7547D1A0DF9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1" t="19264" r="20358" b="11921"/>
          <a:stretch/>
        </p:blipFill>
        <p:spPr>
          <a:xfrm>
            <a:off x="11295144" y="6425435"/>
            <a:ext cx="3523893" cy="2792798"/>
          </a:xfrm>
          <a:prstGeom prst="rect">
            <a:avLst/>
          </a:prstGeom>
        </p:spPr>
      </p:pic>
      <p:pic>
        <p:nvPicPr>
          <p:cNvPr id="18" name="Grafik 17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26BAA684-03C4-EB00-1369-4A7795069F3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2" t="18954" r="20358" b="11954"/>
          <a:stretch/>
        </p:blipFill>
        <p:spPr>
          <a:xfrm>
            <a:off x="7615697" y="6459910"/>
            <a:ext cx="3523893" cy="278114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95776B6-04FC-09BC-02D8-47FCA2100E1D}"/>
              </a:ext>
            </a:extLst>
          </p:cNvPr>
          <p:cNvSpPr txBox="1"/>
          <p:nvPr/>
        </p:nvSpPr>
        <p:spPr>
          <a:xfrm>
            <a:off x="18665435" y="6126722"/>
            <a:ext cx="227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Level 2 – T Cells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671A62B-59CB-87A9-CC27-CF5FEA401F75}"/>
              </a:ext>
            </a:extLst>
          </p:cNvPr>
          <p:cNvSpPr txBox="1"/>
          <p:nvPr/>
        </p:nvSpPr>
        <p:spPr>
          <a:xfrm>
            <a:off x="9699368" y="10383550"/>
            <a:ext cx="3787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Level 5 – CD4+ TEMRA Cells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C37BE4C8-F7A4-4D91-D51C-15939C0A663D}"/>
              </a:ext>
            </a:extLst>
          </p:cNvPr>
          <p:cNvSpPr/>
          <p:nvPr/>
        </p:nvSpPr>
        <p:spPr>
          <a:xfrm>
            <a:off x="586083" y="288233"/>
            <a:ext cx="6865601" cy="936595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DBA6CE10-E136-A48A-9CD9-B10592D65B3B}"/>
              </a:ext>
            </a:extLst>
          </p:cNvPr>
          <p:cNvSpPr/>
          <p:nvPr/>
        </p:nvSpPr>
        <p:spPr>
          <a:xfrm>
            <a:off x="7693108" y="179897"/>
            <a:ext cx="16330530" cy="550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F6228C91-ED20-8CDB-1B17-DD80815B744E}"/>
              </a:ext>
            </a:extLst>
          </p:cNvPr>
          <p:cNvSpPr/>
          <p:nvPr/>
        </p:nvSpPr>
        <p:spPr>
          <a:xfrm>
            <a:off x="15360848" y="5735168"/>
            <a:ext cx="8333397" cy="36460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03C7E67-BFDE-4A07-6C8A-8B95119B792A}"/>
              </a:ext>
            </a:extLst>
          </p:cNvPr>
          <p:cNvSpPr/>
          <p:nvPr/>
        </p:nvSpPr>
        <p:spPr>
          <a:xfrm>
            <a:off x="586084" y="9772740"/>
            <a:ext cx="22426280" cy="39720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F2232B70-9DE1-BF64-9720-6A0942406AF8}"/>
              </a:ext>
            </a:extLst>
          </p:cNvPr>
          <p:cNvSpPr/>
          <p:nvPr/>
        </p:nvSpPr>
        <p:spPr>
          <a:xfrm>
            <a:off x="7449848" y="5735167"/>
            <a:ext cx="7621718" cy="36938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F7A8C1E-B92D-670D-6CE0-59FF7BD9CDA7}"/>
              </a:ext>
            </a:extLst>
          </p:cNvPr>
          <p:cNvSpPr txBox="1"/>
          <p:nvPr/>
        </p:nvSpPr>
        <p:spPr>
          <a:xfrm>
            <a:off x="6116219" y="288233"/>
            <a:ext cx="4745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A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7CB3B6-85A2-A117-D4AB-89FCEE197453}"/>
              </a:ext>
            </a:extLst>
          </p:cNvPr>
          <p:cNvSpPr txBox="1"/>
          <p:nvPr/>
        </p:nvSpPr>
        <p:spPr>
          <a:xfrm>
            <a:off x="7931992" y="179897"/>
            <a:ext cx="46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B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46CD2A6-0A78-A7B9-BE4A-E3C7787367FB}"/>
              </a:ext>
            </a:extLst>
          </p:cNvPr>
          <p:cNvSpPr txBox="1"/>
          <p:nvPr/>
        </p:nvSpPr>
        <p:spPr>
          <a:xfrm>
            <a:off x="12911784" y="128182"/>
            <a:ext cx="46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C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F0F647F-71CE-19AD-6B7A-FE42719342AF}"/>
              </a:ext>
            </a:extLst>
          </p:cNvPr>
          <p:cNvSpPr txBox="1"/>
          <p:nvPr/>
        </p:nvSpPr>
        <p:spPr>
          <a:xfrm>
            <a:off x="18241015" y="111697"/>
            <a:ext cx="46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D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333216A-BCB7-DF5D-C250-B827238BBF27}"/>
              </a:ext>
            </a:extLst>
          </p:cNvPr>
          <p:cNvSpPr txBox="1"/>
          <p:nvPr/>
        </p:nvSpPr>
        <p:spPr>
          <a:xfrm>
            <a:off x="7578230" y="5551193"/>
            <a:ext cx="46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8395625-8DD3-CA97-46BF-FB782B177F8A}"/>
              </a:ext>
            </a:extLst>
          </p:cNvPr>
          <p:cNvSpPr txBox="1"/>
          <p:nvPr/>
        </p:nvSpPr>
        <p:spPr>
          <a:xfrm>
            <a:off x="15518113" y="5678255"/>
            <a:ext cx="46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F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F84EE10-698B-23B1-05C6-731DA69516C8}"/>
              </a:ext>
            </a:extLst>
          </p:cNvPr>
          <p:cNvSpPr txBox="1"/>
          <p:nvPr/>
        </p:nvSpPr>
        <p:spPr>
          <a:xfrm>
            <a:off x="847361" y="9837313"/>
            <a:ext cx="411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G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7638B79-5884-9FAF-06BE-035B033F8660}"/>
              </a:ext>
            </a:extLst>
          </p:cNvPr>
          <p:cNvSpPr txBox="1"/>
          <p:nvPr/>
        </p:nvSpPr>
        <p:spPr>
          <a:xfrm>
            <a:off x="19800643" y="5890340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A</a:t>
            </a:r>
          </a:p>
        </p:txBody>
      </p:sp>
    </p:spTree>
    <p:extLst>
      <p:ext uri="{BB962C8B-B14F-4D97-AF65-F5344CB8AC3E}">
        <p14:creationId xmlns:p14="http://schemas.microsoft.com/office/powerpoint/2010/main" val="2001408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0C13C4A-01C5-7EBD-975E-636D23B3695A}"/>
              </a:ext>
            </a:extLst>
          </p:cNvPr>
          <p:cNvGrpSpPr/>
          <p:nvPr/>
        </p:nvGrpSpPr>
        <p:grpSpPr>
          <a:xfrm flipH="1">
            <a:off x="131574" y="807566"/>
            <a:ext cx="2688481" cy="1852493"/>
            <a:chOff x="502267" y="1154338"/>
            <a:chExt cx="2600112" cy="1852493"/>
          </a:xfrm>
        </p:grpSpPr>
        <p:pic>
          <p:nvPicPr>
            <p:cNvPr id="5" name="Grafik 4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85DF324B-8E95-53EB-7A0A-3132D3B39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8" t="32728" r="42284" b="24285"/>
            <a:stretch/>
          </p:blipFill>
          <p:spPr>
            <a:xfrm>
              <a:off x="502267" y="1154338"/>
              <a:ext cx="2085339" cy="1852493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EC6150B2-B653-8A18-C5DB-E8FC81EA0FC8}"/>
                </a:ext>
              </a:extLst>
            </p:cNvPr>
            <p:cNvSpPr txBox="1"/>
            <p:nvPr/>
          </p:nvSpPr>
          <p:spPr>
            <a:xfrm>
              <a:off x="2072833" y="2346076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AE1D9FB0-560E-F195-446B-5C5808F4883E}"/>
                </a:ext>
              </a:extLst>
            </p:cNvPr>
            <p:cNvSpPr txBox="1"/>
            <p:nvPr/>
          </p:nvSpPr>
          <p:spPr>
            <a:xfrm>
              <a:off x="719451" y="1878899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pic>
          <p:nvPicPr>
            <p:cNvPr id="8" name="Grafik 7" descr="Marke neu mit einfarbiger Füllung">
              <a:extLst>
                <a:ext uri="{FF2B5EF4-FFF2-40B4-BE49-F238E27FC236}">
                  <a16:creationId xmlns:a16="http://schemas.microsoft.com/office/drawing/2014/main" id="{C25BB9C7-79F7-C11A-7558-7645958EF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18505" y="1975058"/>
              <a:ext cx="240189" cy="240189"/>
            </a:xfrm>
            <a:prstGeom prst="rect">
              <a:avLst/>
            </a:prstGeom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C7ABCC9-E0EA-3705-DAD7-10A15CB0705A}"/>
              </a:ext>
            </a:extLst>
          </p:cNvPr>
          <p:cNvGrpSpPr/>
          <p:nvPr/>
        </p:nvGrpSpPr>
        <p:grpSpPr>
          <a:xfrm flipH="1">
            <a:off x="340834" y="2678116"/>
            <a:ext cx="2471003" cy="1852494"/>
            <a:chOff x="2955503" y="1083284"/>
            <a:chExt cx="2366236" cy="1852494"/>
          </a:xfrm>
        </p:grpSpPr>
        <p:pic>
          <p:nvPicPr>
            <p:cNvPr id="10" name="Grafik 9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86482E11-5F07-C1D9-E0F3-9027921C9A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35" t="31202" r="42231" b="23793"/>
            <a:stretch/>
          </p:blipFill>
          <p:spPr>
            <a:xfrm>
              <a:off x="2955503" y="1083284"/>
              <a:ext cx="2025184" cy="1852494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4FEF845-8C5E-AC8B-D3B5-3085E5B565F6}"/>
                </a:ext>
              </a:extLst>
            </p:cNvPr>
            <p:cNvSpPr txBox="1"/>
            <p:nvPr/>
          </p:nvSpPr>
          <p:spPr>
            <a:xfrm>
              <a:off x="3283038" y="1807845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DC975F0B-8453-723D-A8BF-6E3CD82C2476}"/>
                </a:ext>
              </a:extLst>
            </p:cNvPr>
            <p:cNvSpPr txBox="1"/>
            <p:nvPr/>
          </p:nvSpPr>
          <p:spPr>
            <a:xfrm>
              <a:off x="4578461" y="2217234"/>
              <a:ext cx="74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pic>
          <p:nvPicPr>
            <p:cNvPr id="13" name="Grafik 12" descr="Pik Blatt mit einfarbiger Füllung">
              <a:extLst>
                <a:ext uri="{FF2B5EF4-FFF2-40B4-BE49-F238E27FC236}">
                  <a16:creationId xmlns:a16="http://schemas.microsoft.com/office/drawing/2014/main" id="{17464E79-89B1-B28C-E95B-8F195E309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44188" y="1883705"/>
              <a:ext cx="295990" cy="295990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9B90034-3726-5B64-536F-00426D0EC66F}"/>
              </a:ext>
            </a:extLst>
          </p:cNvPr>
          <p:cNvGrpSpPr/>
          <p:nvPr/>
        </p:nvGrpSpPr>
        <p:grpSpPr>
          <a:xfrm>
            <a:off x="2904856" y="4911623"/>
            <a:ext cx="1293603" cy="1252692"/>
            <a:chOff x="3227010" y="3337570"/>
            <a:chExt cx="1293603" cy="1252692"/>
          </a:xfrm>
        </p:grpSpPr>
        <p:pic>
          <p:nvPicPr>
            <p:cNvPr id="15" name="Grafik 14" descr="Ein Bild, das Text, Screenshot, Software, Diagramm enthält.&#10;&#10;Automatisch generierte Beschreibung">
              <a:extLst>
                <a:ext uri="{FF2B5EF4-FFF2-40B4-BE49-F238E27FC236}">
                  <a16:creationId xmlns:a16="http://schemas.microsoft.com/office/drawing/2014/main" id="{87E40A69-7BC1-5772-E896-8898F035E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62" t="33365" r="43943" b="24999"/>
            <a:stretch/>
          </p:blipFill>
          <p:spPr>
            <a:xfrm>
              <a:off x="3255967" y="3337570"/>
              <a:ext cx="1264646" cy="1252692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F2F5C55-09E0-B5A0-571F-887D1C1BBA42}"/>
                </a:ext>
              </a:extLst>
            </p:cNvPr>
            <p:cNvSpPr txBox="1"/>
            <p:nvPr/>
          </p:nvSpPr>
          <p:spPr>
            <a:xfrm>
              <a:off x="3227010" y="3777931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7DC9395-F6AA-3AAF-B378-5BB5C864D5DA}"/>
                </a:ext>
              </a:extLst>
            </p:cNvPr>
            <p:cNvSpPr txBox="1"/>
            <p:nvPr/>
          </p:nvSpPr>
          <p:spPr>
            <a:xfrm>
              <a:off x="4084048" y="3846892"/>
              <a:ext cx="199431" cy="26161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100" b="1" dirty="0"/>
                <a:t>M</a:t>
              </a:r>
            </a:p>
          </p:txBody>
        </p:sp>
      </p:grp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9C408C48-3DB8-7C2C-AA7F-B736A2079A90}"/>
              </a:ext>
            </a:extLst>
          </p:cNvPr>
          <p:cNvSpPr/>
          <p:nvPr/>
        </p:nvSpPr>
        <p:spPr>
          <a:xfrm>
            <a:off x="174863" y="440892"/>
            <a:ext cx="5666116" cy="61407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9F2874D-A478-7E1A-C7F0-1D3EE2704259}"/>
              </a:ext>
            </a:extLst>
          </p:cNvPr>
          <p:cNvSpPr txBox="1"/>
          <p:nvPr/>
        </p:nvSpPr>
        <p:spPr>
          <a:xfrm>
            <a:off x="491391" y="51954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A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7F53B851-9A3E-5016-47B1-ADB5BC04CB57}"/>
              </a:ext>
            </a:extLst>
          </p:cNvPr>
          <p:cNvGrpSpPr/>
          <p:nvPr/>
        </p:nvGrpSpPr>
        <p:grpSpPr>
          <a:xfrm>
            <a:off x="2864683" y="587245"/>
            <a:ext cx="2756443" cy="3835464"/>
            <a:chOff x="1420252" y="5571171"/>
            <a:chExt cx="2756443" cy="3835464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6E383204-9DF8-340F-83DA-F9C94BC31BCB}"/>
                </a:ext>
              </a:extLst>
            </p:cNvPr>
            <p:cNvGrpSpPr/>
            <p:nvPr/>
          </p:nvGrpSpPr>
          <p:grpSpPr>
            <a:xfrm>
              <a:off x="1867024" y="6149804"/>
              <a:ext cx="2196213" cy="3256831"/>
              <a:chOff x="627838" y="4719059"/>
              <a:chExt cx="2196213" cy="3256831"/>
            </a:xfrm>
          </p:grpSpPr>
          <p:pic>
            <p:nvPicPr>
              <p:cNvPr id="40" name="Grafik 39" descr="Ein Bild, das Text, Screenshot, Software, Display enthält.&#10;&#10;Automatisch generierte Beschreibung">
                <a:extLst>
                  <a:ext uri="{FF2B5EF4-FFF2-40B4-BE49-F238E27FC236}">
                    <a16:creationId xmlns:a16="http://schemas.microsoft.com/office/drawing/2014/main" id="{14B05BE8-469D-7FAA-43DC-7E14EA7D93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21" t="20801" r="34284" b="29746"/>
              <a:stretch/>
            </p:blipFill>
            <p:spPr>
              <a:xfrm rot="5400000">
                <a:off x="97529" y="5249368"/>
                <a:ext cx="3256831" cy="2196213"/>
              </a:xfrm>
              <a:prstGeom prst="rect">
                <a:avLst/>
              </a:prstGeom>
            </p:spPr>
          </p:pic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E2D2F4A-5391-6C9D-3875-E105D7B90656}"/>
                  </a:ext>
                </a:extLst>
              </p:cNvPr>
              <p:cNvSpPr txBox="1"/>
              <p:nvPr/>
            </p:nvSpPr>
            <p:spPr>
              <a:xfrm>
                <a:off x="1278810" y="4881866"/>
                <a:ext cx="12152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</a:t>
                </a:r>
                <a:r>
                  <a:rPr lang="de-DE" sz="1400" b="1" dirty="0"/>
                  <a:t>192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92C3E8E6-213E-1003-2D1F-CE30E78E0A98}"/>
                  </a:ext>
                </a:extLst>
              </p:cNvPr>
              <p:cNvSpPr txBox="1"/>
              <p:nvPr/>
            </p:nvSpPr>
            <p:spPr>
              <a:xfrm>
                <a:off x="1079931" y="5293670"/>
                <a:ext cx="99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40 </a:t>
                </a:r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9D1BDF7C-D330-25FA-F43E-C3E499E7BED6}"/>
                  </a:ext>
                </a:extLst>
              </p:cNvPr>
              <p:cNvSpPr txBox="1"/>
              <p:nvPr/>
            </p:nvSpPr>
            <p:spPr>
              <a:xfrm>
                <a:off x="807636" y="5743965"/>
                <a:ext cx="99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FACS </a:t>
                </a:r>
                <a:r>
                  <a:rPr lang="de-DE" sz="1400" b="1" dirty="0"/>
                  <a:t>15</a:t>
                </a:r>
              </a:p>
            </p:txBody>
          </p: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C967D896-5821-432A-6CFC-8C10C5112906}"/>
                  </a:ext>
                </a:extLst>
              </p:cNvPr>
              <p:cNvSpPr txBox="1"/>
              <p:nvPr/>
            </p:nvSpPr>
            <p:spPr>
              <a:xfrm>
                <a:off x="937079" y="6174020"/>
                <a:ext cx="16750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&amp; </a:t>
                </a:r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29</a:t>
                </a:r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B3FA18E6-AC5B-D818-1040-D2CF87CF4CC1}"/>
                  </a:ext>
                </a:extLst>
              </p:cNvPr>
              <p:cNvSpPr txBox="1"/>
              <p:nvPr/>
            </p:nvSpPr>
            <p:spPr>
              <a:xfrm>
                <a:off x="725343" y="6614507"/>
                <a:ext cx="15777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FACS &amp; </a:t>
                </a:r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8</a:t>
                </a:r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47195720-D9D5-6E57-22BC-0EB5C9A47686}"/>
                  </a:ext>
                </a:extLst>
              </p:cNvPr>
              <p:cNvSpPr txBox="1"/>
              <p:nvPr/>
            </p:nvSpPr>
            <p:spPr>
              <a:xfrm>
                <a:off x="736625" y="7013224"/>
                <a:ext cx="16713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&amp; FACS </a:t>
                </a:r>
                <a:r>
                  <a:rPr lang="de-DE" sz="1400" b="1" dirty="0"/>
                  <a:t>10</a:t>
                </a:r>
              </a:p>
            </p:txBody>
          </p: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C943BE64-6AA0-02C0-AD81-92137A4264FB}"/>
                  </a:ext>
                </a:extLst>
              </p:cNvPr>
              <p:cNvSpPr txBox="1"/>
              <p:nvPr/>
            </p:nvSpPr>
            <p:spPr>
              <a:xfrm>
                <a:off x="655471" y="7462313"/>
                <a:ext cx="15777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minimal </a:t>
                </a:r>
                <a:r>
                  <a:rPr lang="de-DE" sz="1400" b="1" dirty="0"/>
                  <a:t>4</a:t>
                </a:r>
              </a:p>
            </p:txBody>
          </p:sp>
        </p:grpSp>
        <p:sp>
          <p:nvSpPr>
            <p:cNvPr id="27" name="Textfeld 74">
              <a:extLst>
                <a:ext uri="{FF2B5EF4-FFF2-40B4-BE49-F238E27FC236}">
                  <a16:creationId xmlns:a16="http://schemas.microsoft.com/office/drawing/2014/main" id="{8994B6E5-61B6-5F8C-CF72-57B67D251823}"/>
                </a:ext>
              </a:extLst>
            </p:cNvPr>
            <p:cNvSpPr txBox="1"/>
            <p:nvPr/>
          </p:nvSpPr>
          <p:spPr>
            <a:xfrm>
              <a:off x="1420252" y="6280054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  <p:pic>
          <p:nvPicPr>
            <p:cNvPr id="28" name="Grafik 27" descr="Marke neu mit einfarbiger Füllung">
              <a:extLst>
                <a:ext uri="{FF2B5EF4-FFF2-40B4-BE49-F238E27FC236}">
                  <a16:creationId xmlns:a16="http://schemas.microsoft.com/office/drawing/2014/main" id="{6CB65012-762D-27B5-B818-0EE695C34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587910" y="7626969"/>
              <a:ext cx="248352" cy="240189"/>
            </a:xfrm>
            <a:prstGeom prst="rect">
              <a:avLst/>
            </a:prstGeom>
          </p:spPr>
        </p:pic>
        <p:pic>
          <p:nvPicPr>
            <p:cNvPr id="29" name="Grafik 28" descr="Kreuz Blatt mit einfarbiger Füllung">
              <a:extLst>
                <a:ext uri="{FF2B5EF4-FFF2-40B4-BE49-F238E27FC236}">
                  <a16:creationId xmlns:a16="http://schemas.microsoft.com/office/drawing/2014/main" id="{8AC487A8-489A-9E30-8C93-F6EDB8600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63461" y="8037088"/>
              <a:ext cx="294596" cy="294596"/>
            </a:xfrm>
            <a:prstGeom prst="rect">
              <a:avLst/>
            </a:prstGeom>
          </p:spPr>
        </p:pic>
        <p:pic>
          <p:nvPicPr>
            <p:cNvPr id="30" name="Grafik 29" descr="Pik Blatt mit einfarbiger Füllung">
              <a:extLst>
                <a:ext uri="{FF2B5EF4-FFF2-40B4-BE49-F238E27FC236}">
                  <a16:creationId xmlns:a16="http://schemas.microsoft.com/office/drawing/2014/main" id="{1669F299-6B50-215A-D2EE-5C6C747D8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1557932" y="8477882"/>
              <a:ext cx="309095" cy="29599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440A56BE-3E5B-EE16-D045-6EB549B07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23021" y="8891156"/>
              <a:ext cx="335989" cy="33057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9405174D-810A-0617-C94B-4DBD804E8A46}"/>
                </a:ext>
              </a:extLst>
            </p:cNvPr>
            <p:cNvSpPr txBox="1"/>
            <p:nvPr/>
          </p:nvSpPr>
          <p:spPr>
            <a:xfrm>
              <a:off x="3742144" y="5906787"/>
              <a:ext cx="4345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200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FCAA646F-64E5-E2EC-85A4-3C36B3A7879A}"/>
                </a:ext>
              </a:extLst>
            </p:cNvPr>
            <p:cNvSpPr txBox="1"/>
            <p:nvPr/>
          </p:nvSpPr>
          <p:spPr>
            <a:xfrm>
              <a:off x="2752324" y="5900829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100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5805596-220A-BFE4-A05B-E0596195D618}"/>
                </a:ext>
              </a:extLst>
            </p:cNvPr>
            <p:cNvSpPr txBox="1"/>
            <p:nvPr/>
          </p:nvSpPr>
          <p:spPr>
            <a:xfrm>
              <a:off x="2267567" y="5900599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50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5CA8C33B-9F3E-C344-0768-6263F12FE5D4}"/>
                </a:ext>
              </a:extLst>
            </p:cNvPr>
            <p:cNvSpPr txBox="1"/>
            <p:nvPr/>
          </p:nvSpPr>
          <p:spPr>
            <a:xfrm>
              <a:off x="3261150" y="5903478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150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B9ED106C-AC54-E53C-0E18-BD59D8A09EA4}"/>
                </a:ext>
              </a:extLst>
            </p:cNvPr>
            <p:cNvSpPr txBox="1"/>
            <p:nvPr/>
          </p:nvSpPr>
          <p:spPr>
            <a:xfrm>
              <a:off x="1793070" y="5906787"/>
              <a:ext cx="3835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0</a:t>
              </a:r>
            </a:p>
          </p:txBody>
        </p:sp>
        <p:sp>
          <p:nvSpPr>
            <p:cNvPr id="37" name="Textfeld 85">
              <a:extLst>
                <a:ext uri="{FF2B5EF4-FFF2-40B4-BE49-F238E27FC236}">
                  <a16:creationId xmlns:a16="http://schemas.microsoft.com/office/drawing/2014/main" id="{A4A477EC-4CE0-3415-34AD-CA7F6875C2A5}"/>
                </a:ext>
              </a:extLst>
            </p:cNvPr>
            <p:cNvSpPr txBox="1"/>
            <p:nvPr/>
          </p:nvSpPr>
          <p:spPr>
            <a:xfrm>
              <a:off x="2165323" y="5571171"/>
              <a:ext cx="15475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 dirty="0"/>
                <a:t>Panelsize</a:t>
              </a:r>
            </a:p>
          </p:txBody>
        </p:sp>
        <p:sp>
          <p:nvSpPr>
            <p:cNvPr id="38" name="Textfeld 74">
              <a:extLst>
                <a:ext uri="{FF2B5EF4-FFF2-40B4-BE49-F238E27FC236}">
                  <a16:creationId xmlns:a16="http://schemas.microsoft.com/office/drawing/2014/main" id="{0044DB5A-9297-F34E-EC79-ADC5677D9803}"/>
                </a:ext>
              </a:extLst>
            </p:cNvPr>
            <p:cNvSpPr txBox="1"/>
            <p:nvPr/>
          </p:nvSpPr>
          <p:spPr>
            <a:xfrm>
              <a:off x="1420252" y="6711834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  <p:sp>
          <p:nvSpPr>
            <p:cNvPr id="39" name="Textfeld 74">
              <a:extLst>
                <a:ext uri="{FF2B5EF4-FFF2-40B4-BE49-F238E27FC236}">
                  <a16:creationId xmlns:a16="http://schemas.microsoft.com/office/drawing/2014/main" id="{C620CC68-9980-8E65-ED2C-31D1C023B348}"/>
                </a:ext>
              </a:extLst>
            </p:cNvPr>
            <p:cNvSpPr txBox="1"/>
            <p:nvPr/>
          </p:nvSpPr>
          <p:spPr>
            <a:xfrm>
              <a:off x="1420611" y="7160435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396FC06-BF67-EDB2-153A-3D93D275F3A9}"/>
              </a:ext>
            </a:extLst>
          </p:cNvPr>
          <p:cNvGrpSpPr/>
          <p:nvPr/>
        </p:nvGrpSpPr>
        <p:grpSpPr>
          <a:xfrm>
            <a:off x="382446" y="4717372"/>
            <a:ext cx="2222504" cy="1588559"/>
            <a:chOff x="1540186" y="10354110"/>
            <a:chExt cx="2222504" cy="1588559"/>
          </a:xfrm>
        </p:grpSpPr>
        <p:pic>
          <p:nvPicPr>
            <p:cNvPr id="48" name="Grafik 47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B794EDB4-ECA8-63EE-348F-8782C1EF07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21" t="33364" r="40857" b="24152"/>
            <a:stretch/>
          </p:blipFill>
          <p:spPr>
            <a:xfrm flipH="1">
              <a:off x="1774021" y="10354110"/>
              <a:ext cx="1988669" cy="1588559"/>
            </a:xfrm>
            <a:prstGeom prst="rect">
              <a:avLst/>
            </a:prstGeom>
          </p:spPr>
        </p:pic>
        <p:pic>
          <p:nvPicPr>
            <p:cNvPr id="49" name="Grafik 48" descr="Kreuz Blatt mit einfarbiger Füllung">
              <a:extLst>
                <a:ext uri="{FF2B5EF4-FFF2-40B4-BE49-F238E27FC236}">
                  <a16:creationId xmlns:a16="http://schemas.microsoft.com/office/drawing/2014/main" id="{62EFCF90-362E-12F6-551B-BDEE99E35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04818" y="10952769"/>
              <a:ext cx="326043" cy="326043"/>
            </a:xfrm>
            <a:prstGeom prst="rect">
              <a:avLst/>
            </a:prstGeom>
          </p:spPr>
        </p:pic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7645AB40-E32F-DB05-D988-6D49E5EE45AF}"/>
                </a:ext>
              </a:extLst>
            </p:cNvPr>
            <p:cNvSpPr txBox="1"/>
            <p:nvPr/>
          </p:nvSpPr>
          <p:spPr>
            <a:xfrm>
              <a:off x="2659293" y="10931124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AA60F0CF-5D58-04E9-D200-B38CA1D4249C}"/>
                </a:ext>
              </a:extLst>
            </p:cNvPr>
            <p:cNvSpPr txBox="1"/>
            <p:nvPr/>
          </p:nvSpPr>
          <p:spPr>
            <a:xfrm>
              <a:off x="1540186" y="11470807"/>
              <a:ext cx="74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</p:grpSp>
      <p:pic>
        <p:nvPicPr>
          <p:cNvPr id="54" name="Grafik 5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0944145-87E4-6020-1358-4E48D2994F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349" y="7307571"/>
            <a:ext cx="2730272" cy="2040519"/>
          </a:xfrm>
          <a:prstGeom prst="rect">
            <a:avLst/>
          </a:prstGeom>
        </p:spPr>
      </p:pic>
      <p:pic>
        <p:nvPicPr>
          <p:cNvPr id="55" name="Grafik 5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81B97A2A-AAB8-D3B4-2A74-7191EB3631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564" y="7313268"/>
            <a:ext cx="2758563" cy="2061663"/>
          </a:xfrm>
          <a:prstGeom prst="rect">
            <a:avLst/>
          </a:prstGeom>
        </p:spPr>
      </p:pic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04AFDBDC-3B75-3961-80CD-01567B763531}"/>
              </a:ext>
            </a:extLst>
          </p:cNvPr>
          <p:cNvSpPr/>
          <p:nvPr/>
        </p:nvSpPr>
        <p:spPr>
          <a:xfrm>
            <a:off x="5965326" y="6787761"/>
            <a:ext cx="5723359" cy="257408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58" name="Textfeld 106">
            <a:extLst>
              <a:ext uri="{FF2B5EF4-FFF2-40B4-BE49-F238E27FC236}">
                <a16:creationId xmlns:a16="http://schemas.microsoft.com/office/drawing/2014/main" id="{A5E42F20-51AE-FF8D-E28A-3B1E87D02B70}"/>
              </a:ext>
            </a:extLst>
          </p:cNvPr>
          <p:cNvSpPr txBox="1"/>
          <p:nvPr/>
        </p:nvSpPr>
        <p:spPr>
          <a:xfrm>
            <a:off x="7529228" y="6898259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C25 </a:t>
            </a:r>
          </a:p>
        </p:txBody>
      </p:sp>
      <p:pic>
        <p:nvPicPr>
          <p:cNvPr id="59" name="Grafik 58" descr="Marke neu mit einfarbiger Füllung">
            <a:extLst>
              <a:ext uri="{FF2B5EF4-FFF2-40B4-BE49-F238E27FC236}">
                <a16:creationId xmlns:a16="http://schemas.microsoft.com/office/drawing/2014/main" id="{E5F2F622-73AD-A43F-7E5D-94B3742F0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0566" y="6950611"/>
            <a:ext cx="356960" cy="356960"/>
          </a:xfrm>
          <a:prstGeom prst="rect">
            <a:avLst/>
          </a:prstGeom>
        </p:spPr>
      </p:pic>
      <p:pic>
        <p:nvPicPr>
          <p:cNvPr id="60" name="Grafik 5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C55A08D-490F-DBAE-7100-93288FBF18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6" y="7279017"/>
            <a:ext cx="2640936" cy="1973752"/>
          </a:xfrm>
          <a:prstGeom prst="rect">
            <a:avLst/>
          </a:prstGeom>
        </p:spPr>
      </p:pic>
      <p:pic>
        <p:nvPicPr>
          <p:cNvPr id="61" name="Grafik 6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F9A73AF-C2A1-9F17-5F0E-156F061ED06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741" y="7271366"/>
            <a:ext cx="2703432" cy="1989053"/>
          </a:xfrm>
          <a:prstGeom prst="rect">
            <a:avLst/>
          </a:prstGeom>
        </p:spPr>
      </p:pic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E5561451-E323-CB12-BD79-0A17A6D59FAF}"/>
              </a:ext>
            </a:extLst>
          </p:cNvPr>
          <p:cNvSpPr/>
          <p:nvPr/>
        </p:nvSpPr>
        <p:spPr>
          <a:xfrm>
            <a:off x="170271" y="6779164"/>
            <a:ext cx="5650323" cy="254083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63" name="Grafik 62" descr="Marke neu mit einfarbiger Füllung">
            <a:extLst>
              <a:ext uri="{FF2B5EF4-FFF2-40B4-BE49-F238E27FC236}">
                <a16:creationId xmlns:a16="http://schemas.microsoft.com/office/drawing/2014/main" id="{FB0A5239-3FBA-AB9E-01DD-1E189F345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9485" y="6877909"/>
            <a:ext cx="356960" cy="356960"/>
          </a:xfrm>
          <a:prstGeom prst="rect">
            <a:avLst/>
          </a:prstGeom>
        </p:spPr>
      </p:pic>
      <p:sp>
        <p:nvSpPr>
          <p:cNvPr id="64" name="Textfeld 106">
            <a:extLst>
              <a:ext uri="{FF2B5EF4-FFF2-40B4-BE49-F238E27FC236}">
                <a16:creationId xmlns:a16="http://schemas.microsoft.com/office/drawing/2014/main" id="{3BCECB16-F87B-BF0C-D3A3-F53C4C692BBB}"/>
              </a:ext>
            </a:extLst>
          </p:cNvPr>
          <p:cNvSpPr txBox="1"/>
          <p:nvPr/>
        </p:nvSpPr>
        <p:spPr>
          <a:xfrm>
            <a:off x="1839840" y="6829021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C8 </a:t>
            </a:r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31BB358C-7878-2404-8B1D-C943F3557E8A}"/>
              </a:ext>
            </a:extLst>
          </p:cNvPr>
          <p:cNvGrpSpPr/>
          <p:nvPr/>
        </p:nvGrpSpPr>
        <p:grpSpPr>
          <a:xfrm>
            <a:off x="10226001" y="672581"/>
            <a:ext cx="3493675" cy="4431557"/>
            <a:chOff x="9965738" y="840700"/>
            <a:chExt cx="3493675" cy="4431557"/>
          </a:xfrm>
        </p:grpSpPr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8F60F4D5-3F26-D954-FE58-C8AA5637B082}"/>
                </a:ext>
              </a:extLst>
            </p:cNvPr>
            <p:cNvGrpSpPr/>
            <p:nvPr/>
          </p:nvGrpSpPr>
          <p:grpSpPr>
            <a:xfrm>
              <a:off x="10352612" y="4880129"/>
              <a:ext cx="2973582" cy="392128"/>
              <a:chOff x="6929670" y="6080573"/>
              <a:chExt cx="2973582" cy="392128"/>
            </a:xfrm>
          </p:grpSpPr>
          <p:sp>
            <p:nvSpPr>
              <p:cNvPr id="76" name="Textfeld 32">
                <a:extLst>
                  <a:ext uri="{FF2B5EF4-FFF2-40B4-BE49-F238E27FC236}">
                    <a16:creationId xmlns:a16="http://schemas.microsoft.com/office/drawing/2014/main" id="{BC016F45-F99E-034E-FA18-74D00D054E01}"/>
                  </a:ext>
                </a:extLst>
              </p:cNvPr>
              <p:cNvSpPr txBox="1"/>
              <p:nvPr/>
            </p:nvSpPr>
            <p:spPr>
              <a:xfrm>
                <a:off x="6929670" y="6080573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77" name="Grafik 76" descr="Marke neu mit einfarbiger Füllung">
                <a:extLst>
                  <a:ext uri="{FF2B5EF4-FFF2-40B4-BE49-F238E27FC236}">
                    <a16:creationId xmlns:a16="http://schemas.microsoft.com/office/drawing/2014/main" id="{75414630-29D3-756F-8522-9B4999F67F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11408" y="6164465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78" name="Grafik 77" descr="Kreuz Blatt mit einfarbiger Füllung">
                <a:extLst>
                  <a:ext uri="{FF2B5EF4-FFF2-40B4-BE49-F238E27FC236}">
                    <a16:creationId xmlns:a16="http://schemas.microsoft.com/office/drawing/2014/main" id="{4E9CF73A-6FF1-F62E-663D-4917858EC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481809" y="6164465"/>
                <a:ext cx="201547" cy="201547"/>
              </a:xfrm>
              <a:prstGeom prst="rect">
                <a:avLst/>
              </a:prstGeom>
            </p:spPr>
          </p:pic>
          <p:sp>
            <p:nvSpPr>
              <p:cNvPr id="79" name="Textfeld 35">
                <a:extLst>
                  <a:ext uri="{FF2B5EF4-FFF2-40B4-BE49-F238E27FC236}">
                    <a16:creationId xmlns:a16="http://schemas.microsoft.com/office/drawing/2014/main" id="{3635F596-CD3A-D03C-AF5E-74A0B9A428FF}"/>
                  </a:ext>
                </a:extLst>
              </p:cNvPr>
              <p:cNvSpPr txBox="1"/>
              <p:nvPr/>
            </p:nvSpPr>
            <p:spPr>
              <a:xfrm>
                <a:off x="7757312" y="6092564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80" name="Grafik 79" descr="Marke neu mit einfarbiger Füllung">
                <a:extLst>
                  <a:ext uri="{FF2B5EF4-FFF2-40B4-BE49-F238E27FC236}">
                    <a16:creationId xmlns:a16="http://schemas.microsoft.com/office/drawing/2014/main" id="{6E4D8219-005E-887B-6691-12E774F89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043825" y="6176657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81" name="Grafik 80" descr="Kreuz Blatt mit einfarbiger Füllung">
                <a:extLst>
                  <a:ext uri="{FF2B5EF4-FFF2-40B4-BE49-F238E27FC236}">
                    <a16:creationId xmlns:a16="http://schemas.microsoft.com/office/drawing/2014/main" id="{AB9B39A2-A09B-1113-9D6F-E1B9C04D1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330338" y="6179413"/>
                <a:ext cx="201547" cy="201547"/>
              </a:xfrm>
              <a:prstGeom prst="rect">
                <a:avLst/>
              </a:prstGeom>
            </p:spPr>
          </p:pic>
          <p:sp>
            <p:nvSpPr>
              <p:cNvPr id="82" name="Textfeld 38">
                <a:extLst>
                  <a:ext uri="{FF2B5EF4-FFF2-40B4-BE49-F238E27FC236}">
                    <a16:creationId xmlns:a16="http://schemas.microsoft.com/office/drawing/2014/main" id="{9391F2D1-1A8C-7793-1A15-580C0238B93E}"/>
                  </a:ext>
                </a:extLst>
              </p:cNvPr>
              <p:cNvSpPr txBox="1"/>
              <p:nvPr/>
            </p:nvSpPr>
            <p:spPr>
              <a:xfrm>
                <a:off x="8586767" y="6103369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83" name="Grafik 82" descr="Marke neu mit einfarbiger Füllung">
                <a:extLst>
                  <a:ext uri="{FF2B5EF4-FFF2-40B4-BE49-F238E27FC236}">
                    <a16:creationId xmlns:a16="http://schemas.microsoft.com/office/drawing/2014/main" id="{3002DC70-1707-8686-89E0-07E28E829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78157" y="6176657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84" name="Grafik 83" descr="Pik Blatt mit einfarbiger Füllung">
                <a:extLst>
                  <a:ext uri="{FF2B5EF4-FFF2-40B4-BE49-F238E27FC236}">
                    <a16:creationId xmlns:a16="http://schemas.microsoft.com/office/drawing/2014/main" id="{720220E4-851A-9E91-8C45-AECB4B77E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59793" y="6186681"/>
                <a:ext cx="201547" cy="201547"/>
              </a:xfrm>
              <a:prstGeom prst="rect">
                <a:avLst/>
              </a:prstGeom>
            </p:spPr>
          </p:pic>
          <p:sp>
            <p:nvSpPr>
              <p:cNvPr id="85" name="Textfeld 41">
                <a:extLst>
                  <a:ext uri="{FF2B5EF4-FFF2-40B4-BE49-F238E27FC236}">
                    <a16:creationId xmlns:a16="http://schemas.microsoft.com/office/drawing/2014/main" id="{C3FFF488-F1A9-6501-F742-52F5763AE07A}"/>
                  </a:ext>
                </a:extLst>
              </p:cNvPr>
              <p:cNvSpPr txBox="1"/>
              <p:nvPr/>
            </p:nvSpPr>
            <p:spPr>
              <a:xfrm>
                <a:off x="9421099" y="6092564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86" name="Grafik 85">
                <a:extLst>
                  <a:ext uri="{FF2B5EF4-FFF2-40B4-BE49-F238E27FC236}">
                    <a16:creationId xmlns:a16="http://schemas.microsoft.com/office/drawing/2014/main" id="{70F2AFC1-BD39-6282-A06B-A838E7EC61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53262" y="6164465"/>
                <a:ext cx="249990" cy="245958"/>
              </a:xfrm>
              <a:prstGeom prst="rect">
                <a:avLst/>
              </a:prstGeom>
            </p:spPr>
          </p:pic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ADAB6B7F-3259-6A82-008C-78A54BC26F5D}"/>
                </a:ext>
              </a:extLst>
            </p:cNvPr>
            <p:cNvGrpSpPr/>
            <p:nvPr/>
          </p:nvGrpSpPr>
          <p:grpSpPr>
            <a:xfrm>
              <a:off x="9965738" y="840700"/>
              <a:ext cx="3493675" cy="4073029"/>
              <a:chOff x="9965738" y="840700"/>
              <a:chExt cx="3493675" cy="4073029"/>
            </a:xfrm>
          </p:grpSpPr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15C6449B-8284-2B48-E75A-101889167F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0038" r="46955" b="30939"/>
              <a:stretch/>
            </p:blipFill>
            <p:spPr>
              <a:xfrm>
                <a:off x="9965738" y="1400174"/>
                <a:ext cx="3454278" cy="3513555"/>
              </a:xfrm>
              <a:prstGeom prst="rect">
                <a:avLst/>
              </a:prstGeom>
            </p:spPr>
          </p:pic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C2CB9FD1-EE6B-098D-D408-F7FCD4B104FC}"/>
                  </a:ext>
                </a:extLst>
              </p:cNvPr>
              <p:cNvSpPr/>
              <p:nvPr/>
            </p:nvSpPr>
            <p:spPr>
              <a:xfrm>
                <a:off x="10327180" y="1431134"/>
                <a:ext cx="1681973" cy="34065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A5852575-E92C-80DB-95A8-F8C4FA79FDC1}"/>
                  </a:ext>
                </a:extLst>
              </p:cNvPr>
              <p:cNvSpPr/>
              <p:nvPr/>
            </p:nvSpPr>
            <p:spPr>
              <a:xfrm>
                <a:off x="12013916" y="1432148"/>
                <a:ext cx="848515" cy="34065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955242E6-C7E5-0CC4-790A-A38CB8C06B51}"/>
                  </a:ext>
                </a:extLst>
              </p:cNvPr>
              <p:cNvSpPr/>
              <p:nvPr/>
            </p:nvSpPr>
            <p:spPr>
              <a:xfrm>
                <a:off x="12859529" y="1432148"/>
                <a:ext cx="504824" cy="3406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72" name="Textfeld 28">
                <a:extLst>
                  <a:ext uri="{FF2B5EF4-FFF2-40B4-BE49-F238E27FC236}">
                    <a16:creationId xmlns:a16="http://schemas.microsoft.com/office/drawing/2014/main" id="{BC03BAFE-4429-6D29-9338-98811FCD643A}"/>
                  </a:ext>
                </a:extLst>
              </p:cNvPr>
              <p:cNvSpPr txBox="1"/>
              <p:nvPr/>
            </p:nvSpPr>
            <p:spPr>
              <a:xfrm>
                <a:off x="12755171" y="4493500"/>
                <a:ext cx="704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FACS</a:t>
                </a:r>
              </a:p>
            </p:txBody>
          </p:sp>
          <p:sp>
            <p:nvSpPr>
              <p:cNvPr id="73" name="Textfeld 29">
                <a:extLst>
                  <a:ext uri="{FF2B5EF4-FFF2-40B4-BE49-F238E27FC236}">
                    <a16:creationId xmlns:a16="http://schemas.microsoft.com/office/drawing/2014/main" id="{C975D60A-87BF-CB60-779A-66A4AE6580AE}"/>
                  </a:ext>
                </a:extLst>
              </p:cNvPr>
              <p:cNvSpPr txBox="1"/>
              <p:nvPr/>
            </p:nvSpPr>
            <p:spPr>
              <a:xfrm>
                <a:off x="11965164" y="4493500"/>
                <a:ext cx="911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CITEseq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Textfeld 30">
                <a:extLst>
                  <a:ext uri="{FF2B5EF4-FFF2-40B4-BE49-F238E27FC236}">
                    <a16:creationId xmlns:a16="http://schemas.microsoft.com/office/drawing/2014/main" id="{28ECC8C3-4C84-D62A-71DA-94DEDEE265CA}"/>
                  </a:ext>
                </a:extLst>
              </p:cNvPr>
              <p:cNvSpPr txBox="1"/>
              <p:nvPr/>
            </p:nvSpPr>
            <p:spPr>
              <a:xfrm>
                <a:off x="10332401" y="4513953"/>
                <a:ext cx="8373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CyTOF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Textfeld 31">
                <a:extLst>
                  <a:ext uri="{FF2B5EF4-FFF2-40B4-BE49-F238E27FC236}">
                    <a16:creationId xmlns:a16="http://schemas.microsoft.com/office/drawing/2014/main" id="{480B50BD-3312-6D6E-AC2C-504498AEE1AA}"/>
                  </a:ext>
                </a:extLst>
              </p:cNvPr>
              <p:cNvSpPr txBox="1"/>
              <p:nvPr/>
            </p:nvSpPr>
            <p:spPr>
              <a:xfrm>
                <a:off x="10229557" y="840700"/>
                <a:ext cx="30966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2800" dirty="0"/>
                  <a:t>CD16+CD8+ T </a:t>
                </a:r>
                <a:r>
                  <a:rPr lang="de-DE" sz="2800" dirty="0" err="1"/>
                  <a:t>cells</a:t>
                </a:r>
                <a:endParaRPr lang="de-DE" sz="2800" dirty="0"/>
              </a:p>
            </p:txBody>
          </p:sp>
        </p:grpSp>
      </p:grpSp>
      <p:sp>
        <p:nvSpPr>
          <p:cNvPr id="87" name="Rechteck: abgerundete Ecken 86">
            <a:extLst>
              <a:ext uri="{FF2B5EF4-FFF2-40B4-BE49-F238E27FC236}">
                <a16:creationId xmlns:a16="http://schemas.microsoft.com/office/drawing/2014/main" id="{C7105224-184F-F6D9-427A-6283E04F97CF}"/>
              </a:ext>
            </a:extLst>
          </p:cNvPr>
          <p:cNvSpPr/>
          <p:nvPr/>
        </p:nvSpPr>
        <p:spPr>
          <a:xfrm>
            <a:off x="6176105" y="512027"/>
            <a:ext cx="7704728" cy="60696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8D69CDF8-B9C8-CC8E-94CE-E652F4CDF301}"/>
              </a:ext>
            </a:extLst>
          </p:cNvPr>
          <p:cNvGrpSpPr/>
          <p:nvPr/>
        </p:nvGrpSpPr>
        <p:grpSpPr>
          <a:xfrm>
            <a:off x="6629626" y="676417"/>
            <a:ext cx="3426264" cy="4412749"/>
            <a:chOff x="6057952" y="847517"/>
            <a:chExt cx="3426264" cy="4412749"/>
          </a:xfrm>
        </p:grpSpPr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DD705BA5-CA0A-D4B1-7EF7-18D4F8E3B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7" t="26152" r="49318" b="33228"/>
            <a:stretch/>
          </p:blipFill>
          <p:spPr>
            <a:xfrm>
              <a:off x="6057952" y="1400175"/>
              <a:ext cx="3364844" cy="3513554"/>
            </a:xfrm>
            <a:prstGeom prst="rect">
              <a:avLst/>
            </a:prstGeom>
          </p:spPr>
        </p:pic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627D89E3-3DDE-CCA7-2E27-21D9E67EDD16}"/>
                </a:ext>
              </a:extLst>
            </p:cNvPr>
            <p:cNvSpPr/>
            <p:nvPr/>
          </p:nvSpPr>
          <p:spPr>
            <a:xfrm>
              <a:off x="6373619" y="1431134"/>
              <a:ext cx="1660719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2401E728-5314-1FB4-DC64-A4501E784E19}"/>
                </a:ext>
              </a:extLst>
            </p:cNvPr>
            <p:cNvSpPr/>
            <p:nvPr/>
          </p:nvSpPr>
          <p:spPr>
            <a:xfrm>
              <a:off x="8033548" y="1431134"/>
              <a:ext cx="848515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FDA21831-1168-F02D-AD11-BC682F8AB5D3}"/>
                </a:ext>
              </a:extLst>
            </p:cNvPr>
            <p:cNvSpPr/>
            <p:nvPr/>
          </p:nvSpPr>
          <p:spPr>
            <a:xfrm>
              <a:off x="8877302" y="1431134"/>
              <a:ext cx="504824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93" name="Textfeld 71">
              <a:extLst>
                <a:ext uri="{FF2B5EF4-FFF2-40B4-BE49-F238E27FC236}">
                  <a16:creationId xmlns:a16="http://schemas.microsoft.com/office/drawing/2014/main" id="{4190AEC6-FABF-EA04-A153-8AEB9CC4FAC9}"/>
                </a:ext>
              </a:extLst>
            </p:cNvPr>
            <p:cNvSpPr txBox="1"/>
            <p:nvPr/>
          </p:nvSpPr>
          <p:spPr>
            <a:xfrm>
              <a:off x="8779974" y="4498806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94" name="Textfeld 72">
              <a:extLst>
                <a:ext uri="{FF2B5EF4-FFF2-40B4-BE49-F238E27FC236}">
                  <a16:creationId xmlns:a16="http://schemas.microsoft.com/office/drawing/2014/main" id="{67813268-535D-4A7D-675F-1AFA1DF94B85}"/>
                </a:ext>
              </a:extLst>
            </p:cNvPr>
            <p:cNvSpPr txBox="1"/>
            <p:nvPr/>
          </p:nvSpPr>
          <p:spPr>
            <a:xfrm>
              <a:off x="7989967" y="4498806"/>
              <a:ext cx="9111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5" name="Textfeld 73">
              <a:extLst>
                <a:ext uri="{FF2B5EF4-FFF2-40B4-BE49-F238E27FC236}">
                  <a16:creationId xmlns:a16="http://schemas.microsoft.com/office/drawing/2014/main" id="{9BFD8C72-E41D-BF39-83F0-642326247CC2}"/>
                </a:ext>
              </a:extLst>
            </p:cNvPr>
            <p:cNvSpPr txBox="1"/>
            <p:nvPr/>
          </p:nvSpPr>
          <p:spPr>
            <a:xfrm>
              <a:off x="6366479" y="4512231"/>
              <a:ext cx="8203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6" name="Textfeld 74">
              <a:extLst>
                <a:ext uri="{FF2B5EF4-FFF2-40B4-BE49-F238E27FC236}">
                  <a16:creationId xmlns:a16="http://schemas.microsoft.com/office/drawing/2014/main" id="{5D1AB51C-0540-1B56-58AE-259A65B7A5EB}"/>
                </a:ext>
              </a:extLst>
            </p:cNvPr>
            <p:cNvSpPr txBox="1"/>
            <p:nvPr/>
          </p:nvSpPr>
          <p:spPr>
            <a:xfrm>
              <a:off x="6408544" y="4868138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97" name="Grafik 96" descr="Marke neu mit einfarbiger Füllung">
              <a:extLst>
                <a:ext uri="{FF2B5EF4-FFF2-40B4-BE49-F238E27FC236}">
                  <a16:creationId xmlns:a16="http://schemas.microsoft.com/office/drawing/2014/main" id="{75C34177-3DBD-472F-097E-F2844A6A5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90282" y="4952030"/>
              <a:ext cx="201547" cy="201547"/>
            </a:xfrm>
            <a:prstGeom prst="rect">
              <a:avLst/>
            </a:prstGeom>
          </p:spPr>
        </p:pic>
        <p:pic>
          <p:nvPicPr>
            <p:cNvPr id="98" name="Grafik 97" descr="Kreuz Blatt mit einfarbiger Füllung">
              <a:extLst>
                <a:ext uri="{FF2B5EF4-FFF2-40B4-BE49-F238E27FC236}">
                  <a16:creationId xmlns:a16="http://schemas.microsoft.com/office/drawing/2014/main" id="{2F4DC4F5-C86B-8D63-F8A9-678372901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60683" y="4952030"/>
              <a:ext cx="201547" cy="201547"/>
            </a:xfrm>
            <a:prstGeom prst="rect">
              <a:avLst/>
            </a:prstGeom>
          </p:spPr>
        </p:pic>
        <p:sp>
          <p:nvSpPr>
            <p:cNvPr id="99" name="Textfeld 77">
              <a:extLst>
                <a:ext uri="{FF2B5EF4-FFF2-40B4-BE49-F238E27FC236}">
                  <a16:creationId xmlns:a16="http://schemas.microsoft.com/office/drawing/2014/main" id="{EEDD7027-A50C-A413-B027-D31871134E99}"/>
                </a:ext>
              </a:extLst>
            </p:cNvPr>
            <p:cNvSpPr txBox="1"/>
            <p:nvPr/>
          </p:nvSpPr>
          <p:spPr>
            <a:xfrm>
              <a:off x="7236186" y="4880129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100" name="Grafik 99" descr="Marke neu mit einfarbiger Füllung">
              <a:extLst>
                <a:ext uri="{FF2B5EF4-FFF2-40B4-BE49-F238E27FC236}">
                  <a16:creationId xmlns:a16="http://schemas.microsoft.com/office/drawing/2014/main" id="{8FCC1FAD-DB1D-74E3-02BA-DFA280808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22699" y="4964222"/>
              <a:ext cx="201547" cy="201547"/>
            </a:xfrm>
            <a:prstGeom prst="rect">
              <a:avLst/>
            </a:prstGeom>
          </p:spPr>
        </p:pic>
        <p:pic>
          <p:nvPicPr>
            <p:cNvPr id="101" name="Grafik 100" descr="Kreuz Blatt mit einfarbiger Füllung">
              <a:extLst>
                <a:ext uri="{FF2B5EF4-FFF2-40B4-BE49-F238E27FC236}">
                  <a16:creationId xmlns:a16="http://schemas.microsoft.com/office/drawing/2014/main" id="{5CD3C9E6-8034-E045-36FA-F50A0E2CA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09212" y="4966978"/>
              <a:ext cx="201547" cy="201547"/>
            </a:xfrm>
            <a:prstGeom prst="rect">
              <a:avLst/>
            </a:prstGeom>
          </p:spPr>
        </p:pic>
        <p:sp>
          <p:nvSpPr>
            <p:cNvPr id="102" name="Textfeld 80">
              <a:extLst>
                <a:ext uri="{FF2B5EF4-FFF2-40B4-BE49-F238E27FC236}">
                  <a16:creationId xmlns:a16="http://schemas.microsoft.com/office/drawing/2014/main" id="{D5E88488-534F-CAF0-DB68-A1923C9BE1BE}"/>
                </a:ext>
              </a:extLst>
            </p:cNvPr>
            <p:cNvSpPr txBox="1"/>
            <p:nvPr/>
          </p:nvSpPr>
          <p:spPr>
            <a:xfrm>
              <a:off x="8065641" y="4890934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103" name="Grafik 102" descr="Marke neu mit einfarbiger Füllung">
              <a:extLst>
                <a:ext uri="{FF2B5EF4-FFF2-40B4-BE49-F238E27FC236}">
                  <a16:creationId xmlns:a16="http://schemas.microsoft.com/office/drawing/2014/main" id="{BDB51672-4BFF-2034-C9E5-998B4F3BB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57031" y="4964222"/>
              <a:ext cx="201547" cy="201547"/>
            </a:xfrm>
            <a:prstGeom prst="rect">
              <a:avLst/>
            </a:prstGeom>
          </p:spPr>
        </p:pic>
        <p:pic>
          <p:nvPicPr>
            <p:cNvPr id="104" name="Grafik 103" descr="Pik Blatt mit einfarbiger Füllung">
              <a:extLst>
                <a:ext uri="{FF2B5EF4-FFF2-40B4-BE49-F238E27FC236}">
                  <a16:creationId xmlns:a16="http://schemas.microsoft.com/office/drawing/2014/main" id="{07EBBF55-2AD9-E735-AC5F-71DA1B9BF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38667" y="4974246"/>
              <a:ext cx="201547" cy="201547"/>
            </a:xfrm>
            <a:prstGeom prst="rect">
              <a:avLst/>
            </a:prstGeom>
          </p:spPr>
        </p:pic>
        <p:sp>
          <p:nvSpPr>
            <p:cNvPr id="105" name="Textfeld 83">
              <a:extLst>
                <a:ext uri="{FF2B5EF4-FFF2-40B4-BE49-F238E27FC236}">
                  <a16:creationId xmlns:a16="http://schemas.microsoft.com/office/drawing/2014/main" id="{3A11B976-9EE3-A858-DDF2-F0AA91372631}"/>
                </a:ext>
              </a:extLst>
            </p:cNvPr>
            <p:cNvSpPr txBox="1"/>
            <p:nvPr/>
          </p:nvSpPr>
          <p:spPr>
            <a:xfrm>
              <a:off x="8899973" y="4880129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79CB5467-7AC6-5096-55B5-EAE1E86FA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32136" y="4952030"/>
              <a:ext cx="249990" cy="245958"/>
            </a:xfrm>
            <a:prstGeom prst="rect">
              <a:avLst/>
            </a:prstGeom>
          </p:spPr>
        </p:pic>
        <p:sp>
          <p:nvSpPr>
            <p:cNvPr id="107" name="Textfeld 85">
              <a:extLst>
                <a:ext uri="{FF2B5EF4-FFF2-40B4-BE49-F238E27FC236}">
                  <a16:creationId xmlns:a16="http://schemas.microsoft.com/office/drawing/2014/main" id="{55A54869-3DC0-A91E-034C-AC4BA106182B}"/>
                </a:ext>
              </a:extLst>
            </p:cNvPr>
            <p:cNvSpPr txBox="1"/>
            <p:nvPr/>
          </p:nvSpPr>
          <p:spPr>
            <a:xfrm>
              <a:off x="6307112" y="847517"/>
              <a:ext cx="30966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800" dirty="0"/>
                <a:t>CD16+CD4+ T </a:t>
              </a:r>
              <a:r>
                <a:rPr lang="de-DE" sz="2800" dirty="0" err="1"/>
                <a:t>cells</a:t>
              </a:r>
              <a:endParaRPr lang="de-DE" sz="2800" dirty="0"/>
            </a:p>
          </p:txBody>
        </p:sp>
      </p:grpSp>
      <p:pic>
        <p:nvPicPr>
          <p:cNvPr id="110" name="Grafik 10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583078E-70AA-0A13-244B-5086749049B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0" t="51136" r="36434" b="39176"/>
          <a:stretch/>
        </p:blipFill>
        <p:spPr>
          <a:xfrm>
            <a:off x="12289374" y="5408166"/>
            <a:ext cx="1037879" cy="620316"/>
          </a:xfrm>
          <a:prstGeom prst="rect">
            <a:avLst/>
          </a:prstGeom>
        </p:spPr>
      </p:pic>
      <p:sp>
        <p:nvSpPr>
          <p:cNvPr id="111" name="Rechteck 110">
            <a:extLst>
              <a:ext uri="{FF2B5EF4-FFF2-40B4-BE49-F238E27FC236}">
                <a16:creationId xmlns:a16="http://schemas.microsoft.com/office/drawing/2014/main" id="{125709C5-8C1D-D69D-9FC5-3C5CFED12872}"/>
              </a:ext>
            </a:extLst>
          </p:cNvPr>
          <p:cNvSpPr/>
          <p:nvPr/>
        </p:nvSpPr>
        <p:spPr>
          <a:xfrm>
            <a:off x="12235075" y="5302977"/>
            <a:ext cx="1101589" cy="7825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2D5F3A60-3F8F-567E-E819-AFA103D8C029}"/>
              </a:ext>
            </a:extLst>
          </p:cNvPr>
          <p:cNvSpPr txBox="1"/>
          <p:nvPr/>
        </p:nvSpPr>
        <p:spPr>
          <a:xfrm>
            <a:off x="7084576" y="1211261"/>
            <a:ext cx="49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C7</a:t>
            </a:r>
            <a:endParaRPr lang="de-DE" dirty="0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0015FB54-8FAB-BC56-6D69-FF5D851459F4}"/>
              </a:ext>
            </a:extLst>
          </p:cNvPr>
          <p:cNvSpPr txBox="1"/>
          <p:nvPr/>
        </p:nvSpPr>
        <p:spPr>
          <a:xfrm>
            <a:off x="7899143" y="1211261"/>
            <a:ext cx="49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C8</a:t>
            </a:r>
            <a:endParaRPr lang="de-DE" dirty="0"/>
          </a:p>
        </p:txBody>
      </p: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B1A94155-1BC0-EF8D-26CF-17796BB80012}"/>
              </a:ext>
            </a:extLst>
          </p:cNvPr>
          <p:cNvCxnSpPr>
            <a:cxnSpLocks/>
          </p:cNvCxnSpPr>
          <p:nvPr/>
        </p:nvCxnSpPr>
        <p:spPr>
          <a:xfrm>
            <a:off x="7765723" y="1260034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487651FA-B9E3-E7E4-8CB0-5E5159F5CEE5}"/>
              </a:ext>
            </a:extLst>
          </p:cNvPr>
          <p:cNvCxnSpPr>
            <a:cxnSpLocks/>
          </p:cNvCxnSpPr>
          <p:nvPr/>
        </p:nvCxnSpPr>
        <p:spPr>
          <a:xfrm>
            <a:off x="11417469" y="1263015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30">
            <a:extLst>
              <a:ext uri="{FF2B5EF4-FFF2-40B4-BE49-F238E27FC236}">
                <a16:creationId xmlns:a16="http://schemas.microsoft.com/office/drawing/2014/main" id="{C058DB4E-24F6-EF01-665A-29E8AE1875A5}"/>
              </a:ext>
            </a:extLst>
          </p:cNvPr>
          <p:cNvSpPr txBox="1"/>
          <p:nvPr/>
        </p:nvSpPr>
        <p:spPr>
          <a:xfrm>
            <a:off x="11422690" y="4331507"/>
            <a:ext cx="837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E3E4CDDD-E20A-7F65-F3AC-3966B35ADD84}"/>
              </a:ext>
            </a:extLst>
          </p:cNvPr>
          <p:cNvSpPr txBox="1"/>
          <p:nvPr/>
        </p:nvSpPr>
        <p:spPr>
          <a:xfrm>
            <a:off x="10582680" y="1211261"/>
            <a:ext cx="830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C25</a:t>
            </a:r>
            <a:endParaRPr lang="de-DE" dirty="0"/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8AC8FF3A-5527-92E8-AD7F-63CDF9735D08}"/>
              </a:ext>
            </a:extLst>
          </p:cNvPr>
          <p:cNvSpPr txBox="1"/>
          <p:nvPr/>
        </p:nvSpPr>
        <p:spPr>
          <a:xfrm>
            <a:off x="11424814" y="1211261"/>
            <a:ext cx="846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C26</a:t>
            </a:r>
            <a:endParaRPr lang="de-DE" dirty="0"/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8545EF3-0828-51D1-4C75-CE4986F0383C}"/>
              </a:ext>
            </a:extLst>
          </p:cNvPr>
          <p:cNvSpPr txBox="1"/>
          <p:nvPr/>
        </p:nvSpPr>
        <p:spPr>
          <a:xfrm>
            <a:off x="8727956" y="5686676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CITEseq</a:t>
            </a:r>
            <a:r>
              <a:rPr lang="de-DE" sz="1400" dirty="0"/>
              <a:t> &amp; FACS </a:t>
            </a:r>
          </a:p>
        </p:txBody>
      </p:sp>
      <p:sp>
        <p:nvSpPr>
          <p:cNvPr id="121" name="Textfeld 32">
            <a:extLst>
              <a:ext uri="{FF2B5EF4-FFF2-40B4-BE49-F238E27FC236}">
                <a16:creationId xmlns:a16="http://schemas.microsoft.com/office/drawing/2014/main" id="{3FF45FF9-60DB-9A01-A878-2846B6FBD0D6}"/>
              </a:ext>
            </a:extLst>
          </p:cNvPr>
          <p:cNvSpPr txBox="1"/>
          <p:nvPr/>
        </p:nvSpPr>
        <p:spPr>
          <a:xfrm>
            <a:off x="6723730" y="5318239"/>
            <a:ext cx="204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504F7461-CB12-B59D-6311-5DCC9D61E513}"/>
              </a:ext>
            </a:extLst>
          </p:cNvPr>
          <p:cNvSpPr txBox="1"/>
          <p:nvPr/>
        </p:nvSpPr>
        <p:spPr>
          <a:xfrm>
            <a:off x="6887480" y="5345066"/>
            <a:ext cx="1011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full</a:t>
            </a:r>
            <a:r>
              <a:rPr lang="de-DE" sz="1400" dirty="0"/>
              <a:t> </a:t>
            </a:r>
            <a:r>
              <a:rPr lang="de-DE" sz="1400" dirty="0" err="1"/>
              <a:t>panel</a:t>
            </a:r>
            <a:endParaRPr lang="de-DE" sz="1400" dirty="0"/>
          </a:p>
        </p:txBody>
      </p:sp>
      <p:pic>
        <p:nvPicPr>
          <p:cNvPr id="123" name="Grafik 122" descr="Marke neu mit einfarbiger Füllung">
            <a:extLst>
              <a:ext uri="{FF2B5EF4-FFF2-40B4-BE49-F238E27FC236}">
                <a16:creationId xmlns:a16="http://schemas.microsoft.com/office/drawing/2014/main" id="{9E8D81D2-43AD-CCBB-54FF-5C28EB7C9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702154" y="5703814"/>
            <a:ext cx="251597" cy="240189"/>
          </a:xfrm>
          <a:prstGeom prst="rect">
            <a:avLst/>
          </a:prstGeom>
        </p:spPr>
      </p:pic>
      <p:sp>
        <p:nvSpPr>
          <p:cNvPr id="124" name="Textfeld 123">
            <a:extLst>
              <a:ext uri="{FF2B5EF4-FFF2-40B4-BE49-F238E27FC236}">
                <a16:creationId xmlns:a16="http://schemas.microsoft.com/office/drawing/2014/main" id="{0DA0F95C-9EA9-6914-E27E-30F0FF1ED0FC}"/>
              </a:ext>
            </a:extLst>
          </p:cNvPr>
          <p:cNvSpPr txBox="1"/>
          <p:nvPr/>
        </p:nvSpPr>
        <p:spPr>
          <a:xfrm>
            <a:off x="6887480" y="5680240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CITEseq</a:t>
            </a:r>
            <a:r>
              <a:rPr lang="de-DE" sz="1400" dirty="0"/>
              <a:t> &amp; </a:t>
            </a:r>
            <a:r>
              <a:rPr lang="de-DE" sz="1400" dirty="0" err="1"/>
              <a:t>CyTOF</a:t>
            </a:r>
            <a:r>
              <a:rPr lang="de-DE" sz="1400" dirty="0"/>
              <a:t> </a:t>
            </a:r>
          </a:p>
        </p:txBody>
      </p:sp>
      <p:pic>
        <p:nvPicPr>
          <p:cNvPr id="125" name="Grafik 124" descr="Kreuz Blatt mit einfarbiger Füllung">
            <a:extLst>
              <a:ext uri="{FF2B5EF4-FFF2-40B4-BE49-F238E27FC236}">
                <a16:creationId xmlns:a16="http://schemas.microsoft.com/office/drawing/2014/main" id="{4E9C2FB3-ACFB-F123-74E8-85D0057450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7127" y="5338780"/>
            <a:ext cx="330303" cy="326043"/>
          </a:xfrm>
          <a:prstGeom prst="rect">
            <a:avLst/>
          </a:prstGeom>
        </p:spPr>
      </p:pic>
      <p:sp>
        <p:nvSpPr>
          <p:cNvPr id="126" name="Textfeld 125">
            <a:extLst>
              <a:ext uri="{FF2B5EF4-FFF2-40B4-BE49-F238E27FC236}">
                <a16:creationId xmlns:a16="http://schemas.microsoft.com/office/drawing/2014/main" id="{E5440511-0CC4-5336-6BAB-97108C706B78}"/>
              </a:ext>
            </a:extLst>
          </p:cNvPr>
          <p:cNvSpPr txBox="1"/>
          <p:nvPr/>
        </p:nvSpPr>
        <p:spPr>
          <a:xfrm>
            <a:off x="8713939" y="5357046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CyTOF</a:t>
            </a:r>
            <a:r>
              <a:rPr lang="de-DE" sz="1400" dirty="0"/>
              <a:t> &amp; FACS 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3A933A56-2828-B03C-5C99-650273B5A183}"/>
              </a:ext>
            </a:extLst>
          </p:cNvPr>
          <p:cNvSpPr txBox="1"/>
          <p:nvPr/>
        </p:nvSpPr>
        <p:spPr>
          <a:xfrm>
            <a:off x="10454285" y="5433686"/>
            <a:ext cx="202036" cy="26161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 dirty="0"/>
              <a:t>M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3C2BE21-BCED-71A8-C4D5-48D732EC15F7}"/>
              </a:ext>
            </a:extLst>
          </p:cNvPr>
          <p:cNvSpPr txBox="1"/>
          <p:nvPr/>
        </p:nvSpPr>
        <p:spPr>
          <a:xfrm>
            <a:off x="10642011" y="5394736"/>
            <a:ext cx="1265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minimal </a:t>
            </a:r>
            <a:r>
              <a:rPr lang="de-DE" sz="1400" dirty="0" err="1"/>
              <a:t>panel</a:t>
            </a:r>
            <a:endParaRPr lang="de-DE" sz="1400" dirty="0"/>
          </a:p>
        </p:txBody>
      </p:sp>
      <p:pic>
        <p:nvPicPr>
          <p:cNvPr id="129" name="Grafik 128" descr="Pik Blatt mit einfarbiger Füllung">
            <a:extLst>
              <a:ext uri="{FF2B5EF4-FFF2-40B4-BE49-F238E27FC236}">
                <a16:creationId xmlns:a16="http://schemas.microsoft.com/office/drawing/2014/main" id="{FB796C04-3F92-0807-C2D8-9B5D08C17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495710" y="5709302"/>
            <a:ext cx="313133" cy="295990"/>
          </a:xfrm>
          <a:prstGeom prst="rect">
            <a:avLst/>
          </a:prstGeom>
        </p:spPr>
      </p:pic>
      <p:sp>
        <p:nvSpPr>
          <p:cNvPr id="131" name="Rechteck 130">
            <a:extLst>
              <a:ext uri="{FF2B5EF4-FFF2-40B4-BE49-F238E27FC236}">
                <a16:creationId xmlns:a16="http://schemas.microsoft.com/office/drawing/2014/main" id="{AA128D5B-9AFF-BF72-D019-A39223D6DBEA}"/>
              </a:ext>
            </a:extLst>
          </p:cNvPr>
          <p:cNvSpPr/>
          <p:nvPr/>
        </p:nvSpPr>
        <p:spPr>
          <a:xfrm>
            <a:off x="6590053" y="5300151"/>
            <a:ext cx="5406009" cy="7802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EDDA4D0C-E99F-8FBF-7FAB-A1827DE3AD0B}"/>
              </a:ext>
            </a:extLst>
          </p:cNvPr>
          <p:cNvSpPr txBox="1"/>
          <p:nvPr/>
        </p:nvSpPr>
        <p:spPr>
          <a:xfrm>
            <a:off x="10275576" y="5713636"/>
            <a:ext cx="18403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(CD3,CD4, CD8, CD16)</a:t>
            </a:r>
          </a:p>
        </p:txBody>
      </p:sp>
      <p:sp>
        <p:nvSpPr>
          <p:cNvPr id="136" name="Rechteck: abgerundete Ecken 135">
            <a:extLst>
              <a:ext uri="{FF2B5EF4-FFF2-40B4-BE49-F238E27FC236}">
                <a16:creationId xmlns:a16="http://schemas.microsoft.com/office/drawing/2014/main" id="{B78DDCD3-32C8-45B6-7572-6FC605E2A0FA}"/>
              </a:ext>
            </a:extLst>
          </p:cNvPr>
          <p:cNvSpPr/>
          <p:nvPr/>
        </p:nvSpPr>
        <p:spPr>
          <a:xfrm>
            <a:off x="137069" y="9525479"/>
            <a:ext cx="8440435" cy="24767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37" name="Rechteck: abgerundete Ecken 136">
            <a:extLst>
              <a:ext uri="{FF2B5EF4-FFF2-40B4-BE49-F238E27FC236}">
                <a16:creationId xmlns:a16="http://schemas.microsoft.com/office/drawing/2014/main" id="{9E570854-E30E-D5F2-8ED9-832A5F0BEA22}"/>
              </a:ext>
            </a:extLst>
          </p:cNvPr>
          <p:cNvSpPr/>
          <p:nvPr/>
        </p:nvSpPr>
        <p:spPr>
          <a:xfrm>
            <a:off x="8711307" y="9558985"/>
            <a:ext cx="5723358" cy="244325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138" name="Grafik 137">
            <a:extLst>
              <a:ext uri="{FF2B5EF4-FFF2-40B4-BE49-F238E27FC236}">
                <a16:creationId xmlns:a16="http://schemas.microsoft.com/office/drawing/2014/main" id="{48F2B5F3-A490-9C13-ACB9-EF2A721B9DB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2" y="9963455"/>
            <a:ext cx="2710433" cy="1973751"/>
          </a:xfrm>
          <a:prstGeom prst="rect">
            <a:avLst/>
          </a:prstGeom>
        </p:spPr>
      </p:pic>
      <p:pic>
        <p:nvPicPr>
          <p:cNvPr id="139" name="Grafik 138">
            <a:extLst>
              <a:ext uri="{FF2B5EF4-FFF2-40B4-BE49-F238E27FC236}">
                <a16:creationId xmlns:a16="http://schemas.microsoft.com/office/drawing/2014/main" id="{C9B4A5CE-1C43-34F1-6DEA-9E0D5A4FB33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498" y="9978755"/>
            <a:ext cx="2710433" cy="1973751"/>
          </a:xfrm>
          <a:prstGeom prst="rect">
            <a:avLst/>
          </a:prstGeom>
        </p:spPr>
      </p:pic>
      <p:pic>
        <p:nvPicPr>
          <p:cNvPr id="140" name="Grafik 139">
            <a:extLst>
              <a:ext uri="{FF2B5EF4-FFF2-40B4-BE49-F238E27FC236}">
                <a16:creationId xmlns:a16="http://schemas.microsoft.com/office/drawing/2014/main" id="{97660BF4-3A1C-E6F3-F40D-79F7C7D088F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914" y="9963454"/>
            <a:ext cx="2710434" cy="1989052"/>
          </a:xfrm>
          <a:prstGeom prst="rect">
            <a:avLst/>
          </a:prstGeom>
        </p:spPr>
      </p:pic>
      <p:pic>
        <p:nvPicPr>
          <p:cNvPr id="141" name="Grafik 140">
            <a:extLst>
              <a:ext uri="{FF2B5EF4-FFF2-40B4-BE49-F238E27FC236}">
                <a16:creationId xmlns:a16="http://schemas.microsoft.com/office/drawing/2014/main" id="{5025F70D-A484-4A35-04FA-686C90DA193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219" y="9963454"/>
            <a:ext cx="2810376" cy="2025693"/>
          </a:xfrm>
          <a:prstGeom prst="rect">
            <a:avLst/>
          </a:prstGeom>
        </p:spPr>
      </p:pic>
      <p:pic>
        <p:nvPicPr>
          <p:cNvPr id="142" name="Grafik 141">
            <a:extLst>
              <a:ext uri="{FF2B5EF4-FFF2-40B4-BE49-F238E27FC236}">
                <a16:creationId xmlns:a16="http://schemas.microsoft.com/office/drawing/2014/main" id="{D530A534-130D-CAF6-1225-41C7D2423B2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439" y="9976542"/>
            <a:ext cx="2738315" cy="2025693"/>
          </a:xfrm>
          <a:prstGeom prst="rect">
            <a:avLst/>
          </a:prstGeom>
        </p:spPr>
      </p:pic>
      <p:sp>
        <p:nvSpPr>
          <p:cNvPr id="145" name="Textfeld 106">
            <a:extLst>
              <a:ext uri="{FF2B5EF4-FFF2-40B4-BE49-F238E27FC236}">
                <a16:creationId xmlns:a16="http://schemas.microsoft.com/office/drawing/2014/main" id="{5A440B40-6FD0-8454-86C3-E4FBCCDAD2C0}"/>
              </a:ext>
            </a:extLst>
          </p:cNvPr>
          <p:cNvSpPr txBox="1"/>
          <p:nvPr/>
        </p:nvSpPr>
        <p:spPr>
          <a:xfrm>
            <a:off x="3210213" y="9558985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</a:t>
            </a:r>
          </a:p>
        </p:txBody>
      </p:sp>
      <p:pic>
        <p:nvPicPr>
          <p:cNvPr id="146" name="Grafik 145" descr="Pik Blatt mit einfarbiger Füllung">
            <a:extLst>
              <a:ext uri="{FF2B5EF4-FFF2-40B4-BE49-F238E27FC236}">
                <a16:creationId xmlns:a16="http://schemas.microsoft.com/office/drawing/2014/main" id="{5278FC72-189D-CE89-D568-3C40A98282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6410" y="9586168"/>
            <a:ext cx="386148" cy="386148"/>
          </a:xfrm>
          <a:prstGeom prst="rect">
            <a:avLst/>
          </a:prstGeom>
        </p:spPr>
      </p:pic>
      <p:sp>
        <p:nvSpPr>
          <p:cNvPr id="147" name="Textfeld 106">
            <a:extLst>
              <a:ext uri="{FF2B5EF4-FFF2-40B4-BE49-F238E27FC236}">
                <a16:creationId xmlns:a16="http://schemas.microsoft.com/office/drawing/2014/main" id="{F06B8363-E30F-B012-8A1F-118B7C081598}"/>
              </a:ext>
            </a:extLst>
          </p:cNvPr>
          <p:cNvSpPr txBox="1"/>
          <p:nvPr/>
        </p:nvSpPr>
        <p:spPr>
          <a:xfrm>
            <a:off x="10333053" y="9572073"/>
            <a:ext cx="2275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</a:t>
            </a:r>
          </a:p>
        </p:txBody>
      </p:sp>
      <p:pic>
        <p:nvPicPr>
          <p:cNvPr id="148" name="Grafik 147" descr="Pik Blatt mit einfarbiger Füllung">
            <a:extLst>
              <a:ext uri="{FF2B5EF4-FFF2-40B4-BE49-F238E27FC236}">
                <a16:creationId xmlns:a16="http://schemas.microsoft.com/office/drawing/2014/main" id="{B23F8B27-65E8-4D75-5F30-8B63A3CFE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83721" y="9610467"/>
            <a:ext cx="390120" cy="386148"/>
          </a:xfrm>
          <a:prstGeom prst="rect">
            <a:avLst/>
          </a:prstGeom>
        </p:spPr>
      </p:pic>
      <p:sp>
        <p:nvSpPr>
          <p:cNvPr id="149" name="Rechteck: abgerundete Ecken 148">
            <a:extLst>
              <a:ext uri="{FF2B5EF4-FFF2-40B4-BE49-F238E27FC236}">
                <a16:creationId xmlns:a16="http://schemas.microsoft.com/office/drawing/2014/main" id="{49B57FDA-8623-58DF-D9AC-67089E01F26C}"/>
              </a:ext>
            </a:extLst>
          </p:cNvPr>
          <p:cNvSpPr/>
          <p:nvPr/>
        </p:nvSpPr>
        <p:spPr>
          <a:xfrm>
            <a:off x="6000349" y="12228633"/>
            <a:ext cx="8451803" cy="24086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50" name="Rechteck: abgerundete Ecken 149">
            <a:extLst>
              <a:ext uri="{FF2B5EF4-FFF2-40B4-BE49-F238E27FC236}">
                <a16:creationId xmlns:a16="http://schemas.microsoft.com/office/drawing/2014/main" id="{60806FC7-E821-09DB-8D97-1E0A81D9E7FB}"/>
              </a:ext>
            </a:extLst>
          </p:cNvPr>
          <p:cNvSpPr/>
          <p:nvPr/>
        </p:nvSpPr>
        <p:spPr>
          <a:xfrm>
            <a:off x="200539" y="12249286"/>
            <a:ext cx="5638459" cy="24086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151" name="Grafik 150">
            <a:extLst>
              <a:ext uri="{FF2B5EF4-FFF2-40B4-BE49-F238E27FC236}">
                <a16:creationId xmlns:a16="http://schemas.microsoft.com/office/drawing/2014/main" id="{2B066240-CA1A-0DD2-ACA2-EEDEE0F15EB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9" y="12621119"/>
            <a:ext cx="2747752" cy="2000927"/>
          </a:xfrm>
          <a:prstGeom prst="rect">
            <a:avLst/>
          </a:prstGeom>
        </p:spPr>
      </p:pic>
      <p:pic>
        <p:nvPicPr>
          <p:cNvPr id="152" name="Grafik 151">
            <a:extLst>
              <a:ext uri="{FF2B5EF4-FFF2-40B4-BE49-F238E27FC236}">
                <a16:creationId xmlns:a16="http://schemas.microsoft.com/office/drawing/2014/main" id="{5754324D-F220-2F67-CC72-51D24623722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12" y="12604391"/>
            <a:ext cx="2747752" cy="2053583"/>
          </a:xfrm>
          <a:prstGeom prst="rect">
            <a:avLst/>
          </a:prstGeom>
        </p:spPr>
      </p:pic>
      <p:pic>
        <p:nvPicPr>
          <p:cNvPr id="153" name="Grafik 152">
            <a:extLst>
              <a:ext uri="{FF2B5EF4-FFF2-40B4-BE49-F238E27FC236}">
                <a16:creationId xmlns:a16="http://schemas.microsoft.com/office/drawing/2014/main" id="{12795F8E-1399-3BF1-C70B-362D0CAD319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946" y="12668250"/>
            <a:ext cx="2799243" cy="1988191"/>
          </a:xfrm>
          <a:prstGeom prst="rect">
            <a:avLst/>
          </a:prstGeom>
        </p:spPr>
      </p:pic>
      <p:pic>
        <p:nvPicPr>
          <p:cNvPr id="154" name="Grafik 153">
            <a:extLst>
              <a:ext uri="{FF2B5EF4-FFF2-40B4-BE49-F238E27FC236}">
                <a16:creationId xmlns:a16="http://schemas.microsoft.com/office/drawing/2014/main" id="{7D0C04D1-C93A-092D-3A59-15781CCAD6F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63" y="12668250"/>
            <a:ext cx="2799243" cy="1992444"/>
          </a:xfrm>
          <a:prstGeom prst="rect">
            <a:avLst/>
          </a:prstGeom>
        </p:spPr>
      </p:pic>
      <p:pic>
        <p:nvPicPr>
          <p:cNvPr id="155" name="Grafik 154">
            <a:extLst>
              <a:ext uri="{FF2B5EF4-FFF2-40B4-BE49-F238E27FC236}">
                <a16:creationId xmlns:a16="http://schemas.microsoft.com/office/drawing/2014/main" id="{584466DA-A189-3B7D-3C44-F46E6162C43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436" y="12618884"/>
            <a:ext cx="2799830" cy="1992862"/>
          </a:xfrm>
          <a:prstGeom prst="rect">
            <a:avLst/>
          </a:prstGeom>
        </p:spPr>
      </p:pic>
      <p:sp>
        <p:nvSpPr>
          <p:cNvPr id="159" name="Textfeld 106">
            <a:extLst>
              <a:ext uri="{FF2B5EF4-FFF2-40B4-BE49-F238E27FC236}">
                <a16:creationId xmlns:a16="http://schemas.microsoft.com/office/drawing/2014/main" id="{E1D323A0-ECE1-AAB9-DAC3-9B9DB051BA05}"/>
              </a:ext>
            </a:extLst>
          </p:cNvPr>
          <p:cNvSpPr txBox="1"/>
          <p:nvPr/>
        </p:nvSpPr>
        <p:spPr>
          <a:xfrm>
            <a:off x="1815109" y="12225359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CD4</a:t>
            </a:r>
          </a:p>
        </p:txBody>
      </p:sp>
      <p:pic>
        <p:nvPicPr>
          <p:cNvPr id="160" name="Grafik 159">
            <a:extLst>
              <a:ext uri="{FF2B5EF4-FFF2-40B4-BE49-F238E27FC236}">
                <a16:creationId xmlns:a16="http://schemas.microsoft.com/office/drawing/2014/main" id="{C9D4EC62-3A6A-89D4-5DE8-46579E5FA9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3128" y="12272964"/>
            <a:ext cx="372460" cy="366453"/>
          </a:xfrm>
          <a:prstGeom prst="rect">
            <a:avLst/>
          </a:prstGeom>
        </p:spPr>
      </p:pic>
      <p:pic>
        <p:nvPicPr>
          <p:cNvPr id="162" name="Grafik 161">
            <a:extLst>
              <a:ext uri="{FF2B5EF4-FFF2-40B4-BE49-F238E27FC236}">
                <a16:creationId xmlns:a16="http://schemas.microsoft.com/office/drawing/2014/main" id="{AD3C9E19-A07B-E2E3-8DD5-7BA9C8892E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95160" y="12291649"/>
            <a:ext cx="352044" cy="346366"/>
          </a:xfrm>
          <a:prstGeom prst="rect">
            <a:avLst/>
          </a:prstGeom>
        </p:spPr>
      </p:pic>
      <p:sp>
        <p:nvSpPr>
          <p:cNvPr id="163" name="Textfeld 106">
            <a:extLst>
              <a:ext uri="{FF2B5EF4-FFF2-40B4-BE49-F238E27FC236}">
                <a16:creationId xmlns:a16="http://schemas.microsoft.com/office/drawing/2014/main" id="{4FA11977-2B85-2EC6-64CC-3641AF508395}"/>
              </a:ext>
            </a:extLst>
          </p:cNvPr>
          <p:cNvSpPr txBox="1"/>
          <p:nvPr/>
        </p:nvSpPr>
        <p:spPr>
          <a:xfrm>
            <a:off x="9074008" y="12234000"/>
            <a:ext cx="237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CD8</a:t>
            </a:r>
          </a:p>
        </p:txBody>
      </p:sp>
      <p:sp>
        <p:nvSpPr>
          <p:cNvPr id="164" name="Textfeld 163">
            <a:extLst>
              <a:ext uri="{FF2B5EF4-FFF2-40B4-BE49-F238E27FC236}">
                <a16:creationId xmlns:a16="http://schemas.microsoft.com/office/drawing/2014/main" id="{D3718EDE-FB8A-936F-0913-485C4D64AB19}"/>
              </a:ext>
            </a:extLst>
          </p:cNvPr>
          <p:cNvSpPr txBox="1"/>
          <p:nvPr/>
        </p:nvSpPr>
        <p:spPr>
          <a:xfrm>
            <a:off x="6588404" y="545604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B</a:t>
            </a: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A31B4FD0-D53A-48A1-7255-940005A9EB6F}"/>
              </a:ext>
            </a:extLst>
          </p:cNvPr>
          <p:cNvSpPr txBox="1"/>
          <p:nvPr/>
        </p:nvSpPr>
        <p:spPr>
          <a:xfrm>
            <a:off x="431619" y="6780714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C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37B82597-69BE-31BC-E120-D145418E5DCE}"/>
              </a:ext>
            </a:extLst>
          </p:cNvPr>
          <p:cNvSpPr txBox="1"/>
          <p:nvPr/>
        </p:nvSpPr>
        <p:spPr>
          <a:xfrm>
            <a:off x="6234541" y="6733549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D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2A775CB7-3465-E4CB-DD1F-CCE743B484B1}"/>
              </a:ext>
            </a:extLst>
          </p:cNvPr>
          <p:cNvSpPr txBox="1"/>
          <p:nvPr/>
        </p:nvSpPr>
        <p:spPr>
          <a:xfrm>
            <a:off x="382763" y="951410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E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26E51871-113A-C716-9185-B877E0867971}"/>
              </a:ext>
            </a:extLst>
          </p:cNvPr>
          <p:cNvSpPr txBox="1"/>
          <p:nvPr/>
        </p:nvSpPr>
        <p:spPr>
          <a:xfrm>
            <a:off x="8958979" y="951410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F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A9CA4482-D2B4-F448-2BB4-6C9577C42966}"/>
              </a:ext>
            </a:extLst>
          </p:cNvPr>
          <p:cNvSpPr txBox="1"/>
          <p:nvPr/>
        </p:nvSpPr>
        <p:spPr>
          <a:xfrm>
            <a:off x="416257" y="1223400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G</a:t>
            </a: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FE4DC842-6318-46F0-E6C8-568A21877E89}"/>
              </a:ext>
            </a:extLst>
          </p:cNvPr>
          <p:cNvSpPr txBox="1"/>
          <p:nvPr/>
        </p:nvSpPr>
        <p:spPr>
          <a:xfrm>
            <a:off x="6202446" y="12209513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175113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094164E-6640-A0A6-6FAE-C25142EF00BE}"/>
              </a:ext>
            </a:extLst>
          </p:cNvPr>
          <p:cNvGrpSpPr/>
          <p:nvPr/>
        </p:nvGrpSpPr>
        <p:grpSpPr>
          <a:xfrm flipH="1">
            <a:off x="131574" y="807566"/>
            <a:ext cx="2688481" cy="1852493"/>
            <a:chOff x="502267" y="1154338"/>
            <a:chExt cx="2600112" cy="1852493"/>
          </a:xfrm>
        </p:grpSpPr>
        <p:pic>
          <p:nvPicPr>
            <p:cNvPr id="5" name="Grafik 4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4D823ACF-0D93-EFD8-53B0-CD5AE0FEC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8" t="32728" r="42284" b="24285"/>
            <a:stretch/>
          </p:blipFill>
          <p:spPr>
            <a:xfrm>
              <a:off x="502267" y="1154338"/>
              <a:ext cx="2085339" cy="1852493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49E1D13-68A1-44CF-9957-2069F124CCDA}"/>
                </a:ext>
              </a:extLst>
            </p:cNvPr>
            <p:cNvSpPr txBox="1"/>
            <p:nvPr/>
          </p:nvSpPr>
          <p:spPr>
            <a:xfrm>
              <a:off x="2072833" y="2346076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0800C00F-327D-B77C-1938-491347DC2EB7}"/>
                </a:ext>
              </a:extLst>
            </p:cNvPr>
            <p:cNvSpPr txBox="1"/>
            <p:nvPr/>
          </p:nvSpPr>
          <p:spPr>
            <a:xfrm>
              <a:off x="719451" y="1878899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pic>
          <p:nvPicPr>
            <p:cNvPr id="8" name="Grafik 7" descr="Marke neu mit einfarbiger Füllung">
              <a:extLst>
                <a:ext uri="{FF2B5EF4-FFF2-40B4-BE49-F238E27FC236}">
                  <a16:creationId xmlns:a16="http://schemas.microsoft.com/office/drawing/2014/main" id="{3D8D47CF-CF3B-9338-2CD0-35C20D5F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18505" y="1975058"/>
              <a:ext cx="240189" cy="240189"/>
            </a:xfrm>
            <a:prstGeom prst="rect">
              <a:avLst/>
            </a:prstGeom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9D63033-B855-60B2-F66A-0EAEA24293A5}"/>
              </a:ext>
            </a:extLst>
          </p:cNvPr>
          <p:cNvGrpSpPr/>
          <p:nvPr/>
        </p:nvGrpSpPr>
        <p:grpSpPr>
          <a:xfrm flipH="1">
            <a:off x="340834" y="2678116"/>
            <a:ext cx="2471003" cy="1852494"/>
            <a:chOff x="2955503" y="1083284"/>
            <a:chExt cx="2366236" cy="1852494"/>
          </a:xfrm>
        </p:grpSpPr>
        <p:pic>
          <p:nvPicPr>
            <p:cNvPr id="10" name="Grafik 9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DA76E8CC-F1BD-CFE8-562C-9A3C566E1E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35" t="31202" r="42231" b="23793"/>
            <a:stretch/>
          </p:blipFill>
          <p:spPr>
            <a:xfrm>
              <a:off x="2955503" y="1083284"/>
              <a:ext cx="2025184" cy="1852494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230F2F5-09F5-5365-C00A-7DBE81795FC0}"/>
                </a:ext>
              </a:extLst>
            </p:cNvPr>
            <p:cNvSpPr txBox="1"/>
            <p:nvPr/>
          </p:nvSpPr>
          <p:spPr>
            <a:xfrm>
              <a:off x="3283038" y="1807845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A08EC08-DE17-218E-C8D1-85F593C14EFE}"/>
                </a:ext>
              </a:extLst>
            </p:cNvPr>
            <p:cNvSpPr txBox="1"/>
            <p:nvPr/>
          </p:nvSpPr>
          <p:spPr>
            <a:xfrm>
              <a:off x="4578461" y="2217234"/>
              <a:ext cx="74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pic>
          <p:nvPicPr>
            <p:cNvPr id="13" name="Grafik 12" descr="Pik Blatt mit einfarbiger Füllung">
              <a:extLst>
                <a:ext uri="{FF2B5EF4-FFF2-40B4-BE49-F238E27FC236}">
                  <a16:creationId xmlns:a16="http://schemas.microsoft.com/office/drawing/2014/main" id="{B9A33894-13C6-5C4D-EFD6-3B276F884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44188" y="1883705"/>
              <a:ext cx="295990" cy="295990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BA2F821-4415-1F4F-6CEA-3742E1F092FA}"/>
              </a:ext>
            </a:extLst>
          </p:cNvPr>
          <p:cNvGrpSpPr/>
          <p:nvPr/>
        </p:nvGrpSpPr>
        <p:grpSpPr>
          <a:xfrm>
            <a:off x="2904856" y="4911623"/>
            <a:ext cx="1293603" cy="1252692"/>
            <a:chOff x="3227010" y="3337570"/>
            <a:chExt cx="1293603" cy="1252692"/>
          </a:xfrm>
        </p:grpSpPr>
        <p:pic>
          <p:nvPicPr>
            <p:cNvPr id="15" name="Grafik 14" descr="Ein Bild, das Text, Screenshot, Software, Diagramm enthält.&#10;&#10;Automatisch generierte Beschreibung">
              <a:extLst>
                <a:ext uri="{FF2B5EF4-FFF2-40B4-BE49-F238E27FC236}">
                  <a16:creationId xmlns:a16="http://schemas.microsoft.com/office/drawing/2014/main" id="{39C117E8-1AD1-F9F9-B678-220409656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62" t="33365" r="43943" b="24999"/>
            <a:stretch/>
          </p:blipFill>
          <p:spPr>
            <a:xfrm>
              <a:off x="3255967" y="3337570"/>
              <a:ext cx="1264646" cy="1252692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FEF19DF1-FB5D-85B4-2DE0-DAA27BDD6F46}"/>
                </a:ext>
              </a:extLst>
            </p:cNvPr>
            <p:cNvSpPr txBox="1"/>
            <p:nvPr/>
          </p:nvSpPr>
          <p:spPr>
            <a:xfrm>
              <a:off x="3227010" y="3777931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2981171-FE53-DA38-7C72-DCBFB2E7D859}"/>
                </a:ext>
              </a:extLst>
            </p:cNvPr>
            <p:cNvSpPr txBox="1"/>
            <p:nvPr/>
          </p:nvSpPr>
          <p:spPr>
            <a:xfrm>
              <a:off x="4084048" y="3846892"/>
              <a:ext cx="199431" cy="26161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100" b="1" dirty="0"/>
                <a:t>M</a:t>
              </a:r>
            </a:p>
          </p:txBody>
        </p:sp>
      </p:grp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450FF49-0BB5-F9E0-15DF-A12D08CA7382}"/>
              </a:ext>
            </a:extLst>
          </p:cNvPr>
          <p:cNvSpPr/>
          <p:nvPr/>
        </p:nvSpPr>
        <p:spPr>
          <a:xfrm>
            <a:off x="174863" y="440892"/>
            <a:ext cx="5666116" cy="61407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81BEDDA-DC4A-4650-CF7C-0E14C34C0435}"/>
              </a:ext>
            </a:extLst>
          </p:cNvPr>
          <p:cNvSpPr txBox="1"/>
          <p:nvPr/>
        </p:nvSpPr>
        <p:spPr>
          <a:xfrm>
            <a:off x="491391" y="51954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D61B2BE3-0CB4-7ED4-8FDD-AC6142A96E69}"/>
              </a:ext>
            </a:extLst>
          </p:cNvPr>
          <p:cNvGrpSpPr/>
          <p:nvPr/>
        </p:nvGrpSpPr>
        <p:grpSpPr>
          <a:xfrm>
            <a:off x="2864683" y="587245"/>
            <a:ext cx="2756443" cy="3835464"/>
            <a:chOff x="1420252" y="5571171"/>
            <a:chExt cx="2756443" cy="3835464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8872B0D4-3F97-C4EB-F53D-833C585778B3}"/>
                </a:ext>
              </a:extLst>
            </p:cNvPr>
            <p:cNvGrpSpPr/>
            <p:nvPr/>
          </p:nvGrpSpPr>
          <p:grpSpPr>
            <a:xfrm>
              <a:off x="1867024" y="6149804"/>
              <a:ext cx="2196213" cy="3256831"/>
              <a:chOff x="627838" y="4719059"/>
              <a:chExt cx="2196213" cy="3256831"/>
            </a:xfrm>
          </p:grpSpPr>
          <p:pic>
            <p:nvPicPr>
              <p:cNvPr id="35" name="Grafik 34" descr="Ein Bild, das Text, Screenshot, Software, Display enthält.&#10;&#10;Automatisch generierte Beschreibung">
                <a:extLst>
                  <a:ext uri="{FF2B5EF4-FFF2-40B4-BE49-F238E27FC236}">
                    <a16:creationId xmlns:a16="http://schemas.microsoft.com/office/drawing/2014/main" id="{9E8FCF16-DD1E-3F7D-15FF-65FD7AEC7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21" t="20801" r="34284" b="29746"/>
              <a:stretch/>
            </p:blipFill>
            <p:spPr>
              <a:xfrm rot="5400000">
                <a:off x="97529" y="5249368"/>
                <a:ext cx="3256831" cy="2196213"/>
              </a:xfrm>
              <a:prstGeom prst="rect">
                <a:avLst/>
              </a:prstGeom>
            </p:spPr>
          </p:pic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F89970E3-D7B8-A575-CF88-60F90F2101C5}"/>
                  </a:ext>
                </a:extLst>
              </p:cNvPr>
              <p:cNvSpPr txBox="1"/>
              <p:nvPr/>
            </p:nvSpPr>
            <p:spPr>
              <a:xfrm>
                <a:off x="1278810" y="4881866"/>
                <a:ext cx="12152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</a:t>
                </a:r>
                <a:r>
                  <a:rPr lang="de-DE" sz="1400" b="1" dirty="0"/>
                  <a:t>192</a:t>
                </a:r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998DB6E8-BD52-F427-A180-7524BF085C22}"/>
                  </a:ext>
                </a:extLst>
              </p:cNvPr>
              <p:cNvSpPr txBox="1"/>
              <p:nvPr/>
            </p:nvSpPr>
            <p:spPr>
              <a:xfrm>
                <a:off x="1079931" y="5293670"/>
                <a:ext cx="99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40 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788063F5-35BC-097B-BD86-B34103FE1F1B}"/>
                  </a:ext>
                </a:extLst>
              </p:cNvPr>
              <p:cNvSpPr txBox="1"/>
              <p:nvPr/>
            </p:nvSpPr>
            <p:spPr>
              <a:xfrm>
                <a:off x="807636" y="5743965"/>
                <a:ext cx="99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FACS </a:t>
                </a:r>
                <a:r>
                  <a:rPr lang="de-DE" sz="1400" b="1" dirty="0"/>
                  <a:t>15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98CFFEDB-4A1D-270E-A5F4-64E351D51EBE}"/>
                  </a:ext>
                </a:extLst>
              </p:cNvPr>
              <p:cNvSpPr txBox="1"/>
              <p:nvPr/>
            </p:nvSpPr>
            <p:spPr>
              <a:xfrm>
                <a:off x="937079" y="6174020"/>
                <a:ext cx="16750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&amp; </a:t>
                </a:r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29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EA51EEF-5773-3EE5-F2B9-BB1B5D724D24}"/>
                  </a:ext>
                </a:extLst>
              </p:cNvPr>
              <p:cNvSpPr txBox="1"/>
              <p:nvPr/>
            </p:nvSpPr>
            <p:spPr>
              <a:xfrm>
                <a:off x="725343" y="6614507"/>
                <a:ext cx="15777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FACS &amp; </a:t>
                </a:r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8</a:t>
                </a:r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2E1A4EC8-6A55-D4A8-F851-6329D06645DB}"/>
                  </a:ext>
                </a:extLst>
              </p:cNvPr>
              <p:cNvSpPr txBox="1"/>
              <p:nvPr/>
            </p:nvSpPr>
            <p:spPr>
              <a:xfrm>
                <a:off x="736625" y="7013224"/>
                <a:ext cx="16713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&amp; FACS </a:t>
                </a:r>
                <a:r>
                  <a:rPr lang="de-DE" sz="1400" b="1" dirty="0"/>
                  <a:t>10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05A265E2-5027-2A60-52B5-620F5B4921FE}"/>
                  </a:ext>
                </a:extLst>
              </p:cNvPr>
              <p:cNvSpPr txBox="1"/>
              <p:nvPr/>
            </p:nvSpPr>
            <p:spPr>
              <a:xfrm>
                <a:off x="655471" y="7462313"/>
                <a:ext cx="15777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minimal </a:t>
                </a:r>
                <a:r>
                  <a:rPr lang="de-DE" sz="1400" b="1" dirty="0"/>
                  <a:t>4</a:t>
                </a:r>
              </a:p>
            </p:txBody>
          </p:sp>
        </p:grpSp>
        <p:sp>
          <p:nvSpPr>
            <p:cNvPr id="22" name="Textfeld 74">
              <a:extLst>
                <a:ext uri="{FF2B5EF4-FFF2-40B4-BE49-F238E27FC236}">
                  <a16:creationId xmlns:a16="http://schemas.microsoft.com/office/drawing/2014/main" id="{63B57538-49A7-FBE8-ED7C-6BFA06586E9E}"/>
                </a:ext>
              </a:extLst>
            </p:cNvPr>
            <p:cNvSpPr txBox="1"/>
            <p:nvPr/>
          </p:nvSpPr>
          <p:spPr>
            <a:xfrm>
              <a:off x="1420252" y="6280054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  <p:pic>
          <p:nvPicPr>
            <p:cNvPr id="23" name="Grafik 22" descr="Marke neu mit einfarbiger Füllung">
              <a:extLst>
                <a:ext uri="{FF2B5EF4-FFF2-40B4-BE49-F238E27FC236}">
                  <a16:creationId xmlns:a16="http://schemas.microsoft.com/office/drawing/2014/main" id="{0A02FD97-F49B-35E3-816B-6B22C1DD5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587910" y="7626969"/>
              <a:ext cx="248352" cy="240189"/>
            </a:xfrm>
            <a:prstGeom prst="rect">
              <a:avLst/>
            </a:prstGeom>
          </p:spPr>
        </p:pic>
        <p:pic>
          <p:nvPicPr>
            <p:cNvPr id="24" name="Grafik 23" descr="Kreuz Blatt mit einfarbiger Füllung">
              <a:extLst>
                <a:ext uri="{FF2B5EF4-FFF2-40B4-BE49-F238E27FC236}">
                  <a16:creationId xmlns:a16="http://schemas.microsoft.com/office/drawing/2014/main" id="{FD49DDAF-3615-58DA-3797-15FA19EF2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63461" y="8037088"/>
              <a:ext cx="294596" cy="294596"/>
            </a:xfrm>
            <a:prstGeom prst="rect">
              <a:avLst/>
            </a:prstGeom>
          </p:spPr>
        </p:pic>
        <p:pic>
          <p:nvPicPr>
            <p:cNvPr id="25" name="Grafik 24" descr="Pik Blatt mit einfarbiger Füllung">
              <a:extLst>
                <a:ext uri="{FF2B5EF4-FFF2-40B4-BE49-F238E27FC236}">
                  <a16:creationId xmlns:a16="http://schemas.microsoft.com/office/drawing/2014/main" id="{D6A115B0-3375-7216-34A4-5249F8CF7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1557932" y="8477882"/>
              <a:ext cx="309095" cy="29599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C3361A68-FF9F-AE45-2083-CCDAFB115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23021" y="8891156"/>
              <a:ext cx="335989" cy="330570"/>
            </a:xfrm>
            <a:prstGeom prst="rect">
              <a:avLst/>
            </a:prstGeom>
          </p:spPr>
        </p:pic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57FD480-7C01-AE6B-5EDE-C8D7793F562D}"/>
                </a:ext>
              </a:extLst>
            </p:cNvPr>
            <p:cNvSpPr txBox="1"/>
            <p:nvPr/>
          </p:nvSpPr>
          <p:spPr>
            <a:xfrm>
              <a:off x="3742144" y="5906787"/>
              <a:ext cx="4345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200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3635983-5BEA-DFB4-EBB2-18FE2DF46030}"/>
                </a:ext>
              </a:extLst>
            </p:cNvPr>
            <p:cNvSpPr txBox="1"/>
            <p:nvPr/>
          </p:nvSpPr>
          <p:spPr>
            <a:xfrm>
              <a:off x="2752324" y="5900829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100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2D2BD13-C3ED-BCEC-344E-D507C443C4AB}"/>
                </a:ext>
              </a:extLst>
            </p:cNvPr>
            <p:cNvSpPr txBox="1"/>
            <p:nvPr/>
          </p:nvSpPr>
          <p:spPr>
            <a:xfrm>
              <a:off x="2267567" y="5900599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50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59E82ABE-9979-620A-721C-8527B91CBBB5}"/>
                </a:ext>
              </a:extLst>
            </p:cNvPr>
            <p:cNvSpPr txBox="1"/>
            <p:nvPr/>
          </p:nvSpPr>
          <p:spPr>
            <a:xfrm>
              <a:off x="3261150" y="5903478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150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9DE477F6-2B11-08BB-CCA7-FF5CB808D317}"/>
                </a:ext>
              </a:extLst>
            </p:cNvPr>
            <p:cNvSpPr txBox="1"/>
            <p:nvPr/>
          </p:nvSpPr>
          <p:spPr>
            <a:xfrm>
              <a:off x="1793070" y="5906787"/>
              <a:ext cx="3835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0</a:t>
              </a:r>
            </a:p>
          </p:txBody>
        </p:sp>
        <p:sp>
          <p:nvSpPr>
            <p:cNvPr id="32" name="Textfeld 85">
              <a:extLst>
                <a:ext uri="{FF2B5EF4-FFF2-40B4-BE49-F238E27FC236}">
                  <a16:creationId xmlns:a16="http://schemas.microsoft.com/office/drawing/2014/main" id="{AB3F2E07-E033-5E7D-03F8-DF62A1292F16}"/>
                </a:ext>
              </a:extLst>
            </p:cNvPr>
            <p:cNvSpPr txBox="1"/>
            <p:nvPr/>
          </p:nvSpPr>
          <p:spPr>
            <a:xfrm>
              <a:off x="2165323" y="5571171"/>
              <a:ext cx="15475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 dirty="0"/>
                <a:t>Panelsize</a:t>
              </a:r>
            </a:p>
          </p:txBody>
        </p:sp>
        <p:sp>
          <p:nvSpPr>
            <p:cNvPr id="33" name="Textfeld 74">
              <a:extLst>
                <a:ext uri="{FF2B5EF4-FFF2-40B4-BE49-F238E27FC236}">
                  <a16:creationId xmlns:a16="http://schemas.microsoft.com/office/drawing/2014/main" id="{FFEEDBF2-6909-83C9-C27A-289F3807B398}"/>
                </a:ext>
              </a:extLst>
            </p:cNvPr>
            <p:cNvSpPr txBox="1"/>
            <p:nvPr/>
          </p:nvSpPr>
          <p:spPr>
            <a:xfrm>
              <a:off x="1420252" y="6711834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  <p:sp>
          <p:nvSpPr>
            <p:cNvPr id="34" name="Textfeld 74">
              <a:extLst>
                <a:ext uri="{FF2B5EF4-FFF2-40B4-BE49-F238E27FC236}">
                  <a16:creationId xmlns:a16="http://schemas.microsoft.com/office/drawing/2014/main" id="{B6704F18-B21A-5C67-12B7-17B1BB1E010C}"/>
                </a:ext>
              </a:extLst>
            </p:cNvPr>
            <p:cNvSpPr txBox="1"/>
            <p:nvPr/>
          </p:nvSpPr>
          <p:spPr>
            <a:xfrm>
              <a:off x="1420611" y="7160435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58F99CB9-769F-5F23-0AA3-CF88CEDC186B}"/>
              </a:ext>
            </a:extLst>
          </p:cNvPr>
          <p:cNvGrpSpPr/>
          <p:nvPr/>
        </p:nvGrpSpPr>
        <p:grpSpPr>
          <a:xfrm>
            <a:off x="382446" y="4717372"/>
            <a:ext cx="2222504" cy="1588559"/>
            <a:chOff x="1540186" y="10354110"/>
            <a:chExt cx="2222504" cy="1588559"/>
          </a:xfrm>
        </p:grpSpPr>
        <p:pic>
          <p:nvPicPr>
            <p:cNvPr id="44" name="Grafik 43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1E8A450D-EA0A-70F1-8B89-32556C007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21" t="33364" r="40857" b="24152"/>
            <a:stretch/>
          </p:blipFill>
          <p:spPr>
            <a:xfrm flipH="1">
              <a:off x="1774021" y="10354110"/>
              <a:ext cx="1988669" cy="1588559"/>
            </a:xfrm>
            <a:prstGeom prst="rect">
              <a:avLst/>
            </a:prstGeom>
          </p:spPr>
        </p:pic>
        <p:pic>
          <p:nvPicPr>
            <p:cNvPr id="45" name="Grafik 44" descr="Kreuz Blatt mit einfarbiger Füllung">
              <a:extLst>
                <a:ext uri="{FF2B5EF4-FFF2-40B4-BE49-F238E27FC236}">
                  <a16:creationId xmlns:a16="http://schemas.microsoft.com/office/drawing/2014/main" id="{75680CFF-465A-69DE-4387-63D32C5F7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04818" y="10952769"/>
              <a:ext cx="326043" cy="326043"/>
            </a:xfrm>
            <a:prstGeom prst="rect">
              <a:avLst/>
            </a:prstGeom>
          </p:spPr>
        </p:pic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2672A106-4D1B-DF2B-48C1-24F5BDA630C4}"/>
                </a:ext>
              </a:extLst>
            </p:cNvPr>
            <p:cNvSpPr txBox="1"/>
            <p:nvPr/>
          </p:nvSpPr>
          <p:spPr>
            <a:xfrm>
              <a:off x="2659293" y="10931124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7CD872BB-B949-A75E-B62D-3F7472DE55F5}"/>
                </a:ext>
              </a:extLst>
            </p:cNvPr>
            <p:cNvSpPr txBox="1"/>
            <p:nvPr/>
          </p:nvSpPr>
          <p:spPr>
            <a:xfrm>
              <a:off x="1540186" y="11470807"/>
              <a:ext cx="74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</p:grpSp>
      <p:pic>
        <p:nvPicPr>
          <p:cNvPr id="48" name="Grafik 4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74F9FB0-BB21-C3F1-838B-0FABA839FA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349" y="7307571"/>
            <a:ext cx="2730272" cy="2040519"/>
          </a:xfrm>
          <a:prstGeom prst="rect">
            <a:avLst/>
          </a:prstGeom>
        </p:spPr>
      </p:pic>
      <p:pic>
        <p:nvPicPr>
          <p:cNvPr id="49" name="Grafik 4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196FE6B-AA3C-4A82-1257-74B26B5A4C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564" y="7313268"/>
            <a:ext cx="2758563" cy="2061663"/>
          </a:xfrm>
          <a:prstGeom prst="rect">
            <a:avLst/>
          </a:prstGeom>
        </p:spPr>
      </p:pic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A319531C-BF9D-2882-E0C8-7223D023A0C6}"/>
              </a:ext>
            </a:extLst>
          </p:cNvPr>
          <p:cNvSpPr/>
          <p:nvPr/>
        </p:nvSpPr>
        <p:spPr>
          <a:xfrm>
            <a:off x="5965326" y="6787761"/>
            <a:ext cx="5723359" cy="257408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51" name="Textfeld 106">
            <a:extLst>
              <a:ext uri="{FF2B5EF4-FFF2-40B4-BE49-F238E27FC236}">
                <a16:creationId xmlns:a16="http://schemas.microsoft.com/office/drawing/2014/main" id="{2E43D3AE-45F1-94D9-F8EC-99E45146A2FA}"/>
              </a:ext>
            </a:extLst>
          </p:cNvPr>
          <p:cNvSpPr txBox="1"/>
          <p:nvPr/>
        </p:nvSpPr>
        <p:spPr>
          <a:xfrm>
            <a:off x="7529228" y="6898259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C25 </a:t>
            </a:r>
          </a:p>
        </p:txBody>
      </p:sp>
      <p:pic>
        <p:nvPicPr>
          <p:cNvPr id="52" name="Grafik 51" descr="Marke neu mit einfarbiger Füllung">
            <a:extLst>
              <a:ext uri="{FF2B5EF4-FFF2-40B4-BE49-F238E27FC236}">
                <a16:creationId xmlns:a16="http://schemas.microsoft.com/office/drawing/2014/main" id="{0612EE79-9DD8-B966-E438-40BBB7EA8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0566" y="6950611"/>
            <a:ext cx="356960" cy="356960"/>
          </a:xfrm>
          <a:prstGeom prst="rect">
            <a:avLst/>
          </a:prstGeom>
        </p:spPr>
      </p:pic>
      <p:pic>
        <p:nvPicPr>
          <p:cNvPr id="53" name="Grafik 5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73166ED-FE9C-A9AB-6C38-B8792FF8FF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6" y="7279017"/>
            <a:ext cx="2640936" cy="1973752"/>
          </a:xfrm>
          <a:prstGeom prst="rect">
            <a:avLst/>
          </a:prstGeom>
        </p:spPr>
      </p:pic>
      <p:pic>
        <p:nvPicPr>
          <p:cNvPr id="54" name="Grafik 5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CBA9213-EDCB-9ECA-9D64-8883624A38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741" y="7271366"/>
            <a:ext cx="2703432" cy="1989053"/>
          </a:xfrm>
          <a:prstGeom prst="rect">
            <a:avLst/>
          </a:prstGeom>
        </p:spPr>
      </p:pic>
      <p:sp>
        <p:nvSpPr>
          <p:cNvPr id="55" name="Rechteck: abgerundete Ecken 54">
            <a:extLst>
              <a:ext uri="{FF2B5EF4-FFF2-40B4-BE49-F238E27FC236}">
                <a16:creationId xmlns:a16="http://schemas.microsoft.com/office/drawing/2014/main" id="{AC86330C-901C-6943-FAA3-DC7B511D848E}"/>
              </a:ext>
            </a:extLst>
          </p:cNvPr>
          <p:cNvSpPr/>
          <p:nvPr/>
        </p:nvSpPr>
        <p:spPr>
          <a:xfrm>
            <a:off x="170271" y="6779164"/>
            <a:ext cx="5650323" cy="254083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56" name="Grafik 55" descr="Marke neu mit einfarbiger Füllung">
            <a:extLst>
              <a:ext uri="{FF2B5EF4-FFF2-40B4-BE49-F238E27FC236}">
                <a16:creationId xmlns:a16="http://schemas.microsoft.com/office/drawing/2014/main" id="{6B2F71E2-FE8F-A82D-946D-D8F3C8852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9485" y="6877909"/>
            <a:ext cx="356960" cy="356960"/>
          </a:xfrm>
          <a:prstGeom prst="rect">
            <a:avLst/>
          </a:prstGeom>
        </p:spPr>
      </p:pic>
      <p:sp>
        <p:nvSpPr>
          <p:cNvPr id="57" name="Textfeld 106">
            <a:extLst>
              <a:ext uri="{FF2B5EF4-FFF2-40B4-BE49-F238E27FC236}">
                <a16:creationId xmlns:a16="http://schemas.microsoft.com/office/drawing/2014/main" id="{2AC40AE7-2711-EFFC-2EE7-47233E56CFC5}"/>
              </a:ext>
            </a:extLst>
          </p:cNvPr>
          <p:cNvSpPr txBox="1"/>
          <p:nvPr/>
        </p:nvSpPr>
        <p:spPr>
          <a:xfrm>
            <a:off x="1839840" y="6829021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C8 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8AF9181-C6BD-33FE-1ED0-FB3CF5E4A342}"/>
              </a:ext>
            </a:extLst>
          </p:cNvPr>
          <p:cNvGrpSpPr/>
          <p:nvPr/>
        </p:nvGrpSpPr>
        <p:grpSpPr>
          <a:xfrm>
            <a:off x="10226001" y="672581"/>
            <a:ext cx="3493675" cy="4431557"/>
            <a:chOff x="9965738" y="840700"/>
            <a:chExt cx="3493675" cy="4431557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10E22F55-D456-6EC7-6EB1-C34A028FA929}"/>
                </a:ext>
              </a:extLst>
            </p:cNvPr>
            <p:cNvGrpSpPr/>
            <p:nvPr/>
          </p:nvGrpSpPr>
          <p:grpSpPr>
            <a:xfrm>
              <a:off x="10352612" y="4880129"/>
              <a:ext cx="2973582" cy="392128"/>
              <a:chOff x="6929670" y="6080573"/>
              <a:chExt cx="2973582" cy="392128"/>
            </a:xfrm>
          </p:grpSpPr>
          <p:sp>
            <p:nvSpPr>
              <p:cNvPr id="69" name="Textfeld 32">
                <a:extLst>
                  <a:ext uri="{FF2B5EF4-FFF2-40B4-BE49-F238E27FC236}">
                    <a16:creationId xmlns:a16="http://schemas.microsoft.com/office/drawing/2014/main" id="{0C2299FB-4524-96C3-A698-40F2860021DA}"/>
                  </a:ext>
                </a:extLst>
              </p:cNvPr>
              <p:cNvSpPr txBox="1"/>
              <p:nvPr/>
            </p:nvSpPr>
            <p:spPr>
              <a:xfrm>
                <a:off x="6929670" y="6080573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70" name="Grafik 69" descr="Marke neu mit einfarbiger Füllung">
                <a:extLst>
                  <a:ext uri="{FF2B5EF4-FFF2-40B4-BE49-F238E27FC236}">
                    <a16:creationId xmlns:a16="http://schemas.microsoft.com/office/drawing/2014/main" id="{A2E67DE6-AB01-87A4-7B43-504909324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11408" y="6164465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71" name="Grafik 70" descr="Kreuz Blatt mit einfarbiger Füllung">
                <a:extLst>
                  <a:ext uri="{FF2B5EF4-FFF2-40B4-BE49-F238E27FC236}">
                    <a16:creationId xmlns:a16="http://schemas.microsoft.com/office/drawing/2014/main" id="{62D3D150-AE7E-DF41-295E-659632038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481809" y="6164465"/>
                <a:ext cx="201547" cy="201547"/>
              </a:xfrm>
              <a:prstGeom prst="rect">
                <a:avLst/>
              </a:prstGeom>
            </p:spPr>
          </p:pic>
          <p:sp>
            <p:nvSpPr>
              <p:cNvPr id="72" name="Textfeld 35">
                <a:extLst>
                  <a:ext uri="{FF2B5EF4-FFF2-40B4-BE49-F238E27FC236}">
                    <a16:creationId xmlns:a16="http://schemas.microsoft.com/office/drawing/2014/main" id="{4F28CD25-2E93-48F6-979F-284F151D6691}"/>
                  </a:ext>
                </a:extLst>
              </p:cNvPr>
              <p:cNvSpPr txBox="1"/>
              <p:nvPr/>
            </p:nvSpPr>
            <p:spPr>
              <a:xfrm>
                <a:off x="7757312" y="6092564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73" name="Grafik 72" descr="Marke neu mit einfarbiger Füllung">
                <a:extLst>
                  <a:ext uri="{FF2B5EF4-FFF2-40B4-BE49-F238E27FC236}">
                    <a16:creationId xmlns:a16="http://schemas.microsoft.com/office/drawing/2014/main" id="{31C09999-F73D-FB64-BF21-A6BE04B0E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043825" y="6176657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74" name="Grafik 73" descr="Kreuz Blatt mit einfarbiger Füllung">
                <a:extLst>
                  <a:ext uri="{FF2B5EF4-FFF2-40B4-BE49-F238E27FC236}">
                    <a16:creationId xmlns:a16="http://schemas.microsoft.com/office/drawing/2014/main" id="{EC6339EE-FC8E-C408-0FBD-3E43DCDFB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330338" y="6179413"/>
                <a:ext cx="201547" cy="201547"/>
              </a:xfrm>
              <a:prstGeom prst="rect">
                <a:avLst/>
              </a:prstGeom>
            </p:spPr>
          </p:pic>
          <p:sp>
            <p:nvSpPr>
              <p:cNvPr id="75" name="Textfeld 38">
                <a:extLst>
                  <a:ext uri="{FF2B5EF4-FFF2-40B4-BE49-F238E27FC236}">
                    <a16:creationId xmlns:a16="http://schemas.microsoft.com/office/drawing/2014/main" id="{CF7FB458-D304-2F73-6742-5688260C6297}"/>
                  </a:ext>
                </a:extLst>
              </p:cNvPr>
              <p:cNvSpPr txBox="1"/>
              <p:nvPr/>
            </p:nvSpPr>
            <p:spPr>
              <a:xfrm>
                <a:off x="8586767" y="6103369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76" name="Grafik 75" descr="Marke neu mit einfarbiger Füllung">
                <a:extLst>
                  <a:ext uri="{FF2B5EF4-FFF2-40B4-BE49-F238E27FC236}">
                    <a16:creationId xmlns:a16="http://schemas.microsoft.com/office/drawing/2014/main" id="{5DDC90C0-5708-6185-95A7-7166CE6BD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78157" y="6176657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77" name="Grafik 76" descr="Pik Blatt mit einfarbiger Füllung">
                <a:extLst>
                  <a:ext uri="{FF2B5EF4-FFF2-40B4-BE49-F238E27FC236}">
                    <a16:creationId xmlns:a16="http://schemas.microsoft.com/office/drawing/2014/main" id="{9FCB1405-A80C-882B-39B8-E56715520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59793" y="6186681"/>
                <a:ext cx="201547" cy="201547"/>
              </a:xfrm>
              <a:prstGeom prst="rect">
                <a:avLst/>
              </a:prstGeom>
            </p:spPr>
          </p:pic>
          <p:sp>
            <p:nvSpPr>
              <p:cNvPr id="78" name="Textfeld 41">
                <a:extLst>
                  <a:ext uri="{FF2B5EF4-FFF2-40B4-BE49-F238E27FC236}">
                    <a16:creationId xmlns:a16="http://schemas.microsoft.com/office/drawing/2014/main" id="{C43ACEC8-491B-A81F-B6A1-BD7969958C81}"/>
                  </a:ext>
                </a:extLst>
              </p:cNvPr>
              <p:cNvSpPr txBox="1"/>
              <p:nvPr/>
            </p:nvSpPr>
            <p:spPr>
              <a:xfrm>
                <a:off x="9421099" y="6092564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79" name="Grafik 78">
                <a:extLst>
                  <a:ext uri="{FF2B5EF4-FFF2-40B4-BE49-F238E27FC236}">
                    <a16:creationId xmlns:a16="http://schemas.microsoft.com/office/drawing/2014/main" id="{2F9B8474-5C83-AD34-573A-FDDB040BC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53262" y="6164465"/>
                <a:ext cx="249990" cy="245958"/>
              </a:xfrm>
              <a:prstGeom prst="rect">
                <a:avLst/>
              </a:prstGeom>
            </p:spPr>
          </p:pic>
        </p:grp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03A9CEEE-EF61-0F3A-CDAE-8F49B7A567D1}"/>
                </a:ext>
              </a:extLst>
            </p:cNvPr>
            <p:cNvGrpSpPr/>
            <p:nvPr/>
          </p:nvGrpSpPr>
          <p:grpSpPr>
            <a:xfrm>
              <a:off x="9965738" y="840700"/>
              <a:ext cx="3493675" cy="4073029"/>
              <a:chOff x="9965738" y="840700"/>
              <a:chExt cx="3493675" cy="4073029"/>
            </a:xfrm>
          </p:grpSpPr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7FBBB463-5E00-52F2-5ED7-341F5134AA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0038" r="46955" b="30939"/>
              <a:stretch/>
            </p:blipFill>
            <p:spPr>
              <a:xfrm>
                <a:off x="9965738" y="1400174"/>
                <a:ext cx="3454278" cy="3513555"/>
              </a:xfrm>
              <a:prstGeom prst="rect">
                <a:avLst/>
              </a:prstGeom>
            </p:spPr>
          </p:pic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A9AF4014-A346-D4B5-AFF6-5C126D005EE3}"/>
                  </a:ext>
                </a:extLst>
              </p:cNvPr>
              <p:cNvSpPr/>
              <p:nvPr/>
            </p:nvSpPr>
            <p:spPr>
              <a:xfrm>
                <a:off x="10327180" y="1431134"/>
                <a:ext cx="1681973" cy="34065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5DD5DF46-66ED-37CA-8701-6E952D4E77BB}"/>
                  </a:ext>
                </a:extLst>
              </p:cNvPr>
              <p:cNvSpPr/>
              <p:nvPr/>
            </p:nvSpPr>
            <p:spPr>
              <a:xfrm>
                <a:off x="12013916" y="1432148"/>
                <a:ext cx="848515" cy="34065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1A388554-4CDB-8A25-6C9D-D7282FDF8B6D}"/>
                  </a:ext>
                </a:extLst>
              </p:cNvPr>
              <p:cNvSpPr/>
              <p:nvPr/>
            </p:nvSpPr>
            <p:spPr>
              <a:xfrm>
                <a:off x="12859529" y="1432148"/>
                <a:ext cx="504824" cy="3406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65" name="Textfeld 28">
                <a:extLst>
                  <a:ext uri="{FF2B5EF4-FFF2-40B4-BE49-F238E27FC236}">
                    <a16:creationId xmlns:a16="http://schemas.microsoft.com/office/drawing/2014/main" id="{5D4D27B5-0B27-032C-50B1-C3C7E5EEA47E}"/>
                  </a:ext>
                </a:extLst>
              </p:cNvPr>
              <p:cNvSpPr txBox="1"/>
              <p:nvPr/>
            </p:nvSpPr>
            <p:spPr>
              <a:xfrm>
                <a:off x="12755171" y="4493500"/>
                <a:ext cx="704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FACS</a:t>
                </a:r>
              </a:p>
            </p:txBody>
          </p:sp>
          <p:sp>
            <p:nvSpPr>
              <p:cNvPr id="66" name="Textfeld 29">
                <a:extLst>
                  <a:ext uri="{FF2B5EF4-FFF2-40B4-BE49-F238E27FC236}">
                    <a16:creationId xmlns:a16="http://schemas.microsoft.com/office/drawing/2014/main" id="{439566C6-8F55-EF9C-FC9B-D90071B36296}"/>
                  </a:ext>
                </a:extLst>
              </p:cNvPr>
              <p:cNvSpPr txBox="1"/>
              <p:nvPr/>
            </p:nvSpPr>
            <p:spPr>
              <a:xfrm>
                <a:off x="11965164" y="4493500"/>
                <a:ext cx="911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CITEseq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Textfeld 30">
                <a:extLst>
                  <a:ext uri="{FF2B5EF4-FFF2-40B4-BE49-F238E27FC236}">
                    <a16:creationId xmlns:a16="http://schemas.microsoft.com/office/drawing/2014/main" id="{AE926F3D-2350-7638-7CD2-5EC8B7CB3D6F}"/>
                  </a:ext>
                </a:extLst>
              </p:cNvPr>
              <p:cNvSpPr txBox="1"/>
              <p:nvPr/>
            </p:nvSpPr>
            <p:spPr>
              <a:xfrm>
                <a:off x="10332401" y="4513953"/>
                <a:ext cx="8373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CyTOF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Textfeld 31">
                <a:extLst>
                  <a:ext uri="{FF2B5EF4-FFF2-40B4-BE49-F238E27FC236}">
                    <a16:creationId xmlns:a16="http://schemas.microsoft.com/office/drawing/2014/main" id="{57A16B50-6252-4F4A-3A1C-2B9F8C75D759}"/>
                  </a:ext>
                </a:extLst>
              </p:cNvPr>
              <p:cNvSpPr txBox="1"/>
              <p:nvPr/>
            </p:nvSpPr>
            <p:spPr>
              <a:xfrm>
                <a:off x="10229557" y="840700"/>
                <a:ext cx="30966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2800" dirty="0"/>
                  <a:t>CD16+CD8+ T </a:t>
                </a:r>
                <a:r>
                  <a:rPr lang="de-DE" sz="2800" dirty="0" err="1"/>
                  <a:t>cells</a:t>
                </a:r>
                <a:endParaRPr lang="de-DE" sz="2800" dirty="0"/>
              </a:p>
            </p:txBody>
          </p:sp>
        </p:grpSp>
      </p:grpSp>
      <p:sp>
        <p:nvSpPr>
          <p:cNvPr id="80" name="Rechteck: abgerundete Ecken 79">
            <a:extLst>
              <a:ext uri="{FF2B5EF4-FFF2-40B4-BE49-F238E27FC236}">
                <a16:creationId xmlns:a16="http://schemas.microsoft.com/office/drawing/2014/main" id="{9EDAA299-FB33-D57D-9F20-9DBF3BDB617B}"/>
              </a:ext>
            </a:extLst>
          </p:cNvPr>
          <p:cNvSpPr/>
          <p:nvPr/>
        </p:nvSpPr>
        <p:spPr>
          <a:xfrm>
            <a:off x="6176105" y="512027"/>
            <a:ext cx="7704728" cy="60696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ABF49D5F-48F0-674B-DDCA-7DAF6E85DD1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7" t="26152" r="49318" b="33228"/>
          <a:stretch/>
        </p:blipFill>
        <p:spPr>
          <a:xfrm>
            <a:off x="6629626" y="1229075"/>
            <a:ext cx="3364844" cy="3513554"/>
          </a:xfrm>
          <a:prstGeom prst="rect">
            <a:avLst/>
          </a:prstGeom>
        </p:spPr>
      </p:pic>
      <p:sp>
        <p:nvSpPr>
          <p:cNvPr id="83" name="Rechteck 82">
            <a:extLst>
              <a:ext uri="{FF2B5EF4-FFF2-40B4-BE49-F238E27FC236}">
                <a16:creationId xmlns:a16="http://schemas.microsoft.com/office/drawing/2014/main" id="{ABC335A0-B17B-848C-559C-007944FA7713}"/>
              </a:ext>
            </a:extLst>
          </p:cNvPr>
          <p:cNvSpPr/>
          <p:nvPr/>
        </p:nvSpPr>
        <p:spPr>
          <a:xfrm>
            <a:off x="6945293" y="1260034"/>
            <a:ext cx="1660719" cy="34075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09A3157D-C403-F0E5-7AEF-20765B3C5533}"/>
              </a:ext>
            </a:extLst>
          </p:cNvPr>
          <p:cNvSpPr/>
          <p:nvPr/>
        </p:nvSpPr>
        <p:spPr>
          <a:xfrm>
            <a:off x="8605222" y="1260034"/>
            <a:ext cx="848515" cy="34075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8B12EDD1-2863-9DCD-AABE-CEB2E5A3740F}"/>
              </a:ext>
            </a:extLst>
          </p:cNvPr>
          <p:cNvSpPr/>
          <p:nvPr/>
        </p:nvSpPr>
        <p:spPr>
          <a:xfrm>
            <a:off x="9448976" y="1260034"/>
            <a:ext cx="504824" cy="34075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86" name="Textfeld 71">
            <a:extLst>
              <a:ext uri="{FF2B5EF4-FFF2-40B4-BE49-F238E27FC236}">
                <a16:creationId xmlns:a16="http://schemas.microsoft.com/office/drawing/2014/main" id="{3EFD6DB2-99CD-F39C-0898-EC4979303F88}"/>
              </a:ext>
            </a:extLst>
          </p:cNvPr>
          <p:cNvSpPr txBox="1"/>
          <p:nvPr/>
        </p:nvSpPr>
        <p:spPr>
          <a:xfrm>
            <a:off x="9351648" y="4327706"/>
            <a:ext cx="70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</a:t>
            </a:r>
          </a:p>
        </p:txBody>
      </p:sp>
      <p:sp>
        <p:nvSpPr>
          <p:cNvPr id="87" name="Textfeld 72">
            <a:extLst>
              <a:ext uri="{FF2B5EF4-FFF2-40B4-BE49-F238E27FC236}">
                <a16:creationId xmlns:a16="http://schemas.microsoft.com/office/drawing/2014/main" id="{F31A9E9C-EBAC-EFCE-3951-DF4057937841}"/>
              </a:ext>
            </a:extLst>
          </p:cNvPr>
          <p:cNvSpPr txBox="1"/>
          <p:nvPr/>
        </p:nvSpPr>
        <p:spPr>
          <a:xfrm>
            <a:off x="8561641" y="4327706"/>
            <a:ext cx="911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88" name="Textfeld 73">
            <a:extLst>
              <a:ext uri="{FF2B5EF4-FFF2-40B4-BE49-F238E27FC236}">
                <a16:creationId xmlns:a16="http://schemas.microsoft.com/office/drawing/2014/main" id="{07068D4C-63E3-3F4E-0487-FA23A5E485FF}"/>
              </a:ext>
            </a:extLst>
          </p:cNvPr>
          <p:cNvSpPr txBox="1"/>
          <p:nvPr/>
        </p:nvSpPr>
        <p:spPr>
          <a:xfrm>
            <a:off x="6938153" y="4341131"/>
            <a:ext cx="820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89" name="Textfeld 74">
            <a:extLst>
              <a:ext uri="{FF2B5EF4-FFF2-40B4-BE49-F238E27FC236}">
                <a16:creationId xmlns:a16="http://schemas.microsoft.com/office/drawing/2014/main" id="{CD4AF861-04EF-2733-2127-67FB60CF83E0}"/>
              </a:ext>
            </a:extLst>
          </p:cNvPr>
          <p:cNvSpPr txBox="1"/>
          <p:nvPr/>
        </p:nvSpPr>
        <p:spPr>
          <a:xfrm>
            <a:off x="6980218" y="4697038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90" name="Grafik 89" descr="Marke neu mit einfarbiger Füllung">
            <a:extLst>
              <a:ext uri="{FF2B5EF4-FFF2-40B4-BE49-F238E27FC236}">
                <a16:creationId xmlns:a16="http://schemas.microsoft.com/office/drawing/2014/main" id="{9827BA2D-3F63-DA28-0FDE-003C21A7A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1956" y="4780930"/>
            <a:ext cx="201547" cy="201547"/>
          </a:xfrm>
          <a:prstGeom prst="rect">
            <a:avLst/>
          </a:prstGeom>
        </p:spPr>
      </p:pic>
      <p:pic>
        <p:nvPicPr>
          <p:cNvPr id="91" name="Grafik 90" descr="Kreuz Blatt mit einfarbiger Füllung">
            <a:extLst>
              <a:ext uri="{FF2B5EF4-FFF2-40B4-BE49-F238E27FC236}">
                <a16:creationId xmlns:a16="http://schemas.microsoft.com/office/drawing/2014/main" id="{E685FC63-07CD-CBE4-A01B-8E1D3502AD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32357" y="4780930"/>
            <a:ext cx="201547" cy="201547"/>
          </a:xfrm>
          <a:prstGeom prst="rect">
            <a:avLst/>
          </a:prstGeom>
        </p:spPr>
      </p:pic>
      <p:sp>
        <p:nvSpPr>
          <p:cNvPr id="92" name="Textfeld 77">
            <a:extLst>
              <a:ext uri="{FF2B5EF4-FFF2-40B4-BE49-F238E27FC236}">
                <a16:creationId xmlns:a16="http://schemas.microsoft.com/office/drawing/2014/main" id="{6A2131EE-627A-9B29-F8C6-18C92AB7AB9F}"/>
              </a:ext>
            </a:extLst>
          </p:cNvPr>
          <p:cNvSpPr txBox="1"/>
          <p:nvPr/>
        </p:nvSpPr>
        <p:spPr>
          <a:xfrm>
            <a:off x="7807860" y="4709029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93" name="Grafik 92" descr="Marke neu mit einfarbiger Füllung">
            <a:extLst>
              <a:ext uri="{FF2B5EF4-FFF2-40B4-BE49-F238E27FC236}">
                <a16:creationId xmlns:a16="http://schemas.microsoft.com/office/drawing/2014/main" id="{57BD9A07-63FC-9095-71E6-42D84922F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4373" y="4793122"/>
            <a:ext cx="201547" cy="201547"/>
          </a:xfrm>
          <a:prstGeom prst="rect">
            <a:avLst/>
          </a:prstGeom>
        </p:spPr>
      </p:pic>
      <p:pic>
        <p:nvPicPr>
          <p:cNvPr id="94" name="Grafik 93" descr="Kreuz Blatt mit einfarbiger Füllung">
            <a:extLst>
              <a:ext uri="{FF2B5EF4-FFF2-40B4-BE49-F238E27FC236}">
                <a16:creationId xmlns:a16="http://schemas.microsoft.com/office/drawing/2014/main" id="{3873E678-1E66-BDCA-701E-6052695C49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0886" y="4795878"/>
            <a:ext cx="201547" cy="201547"/>
          </a:xfrm>
          <a:prstGeom prst="rect">
            <a:avLst/>
          </a:prstGeom>
        </p:spPr>
      </p:pic>
      <p:sp>
        <p:nvSpPr>
          <p:cNvPr id="95" name="Textfeld 80">
            <a:extLst>
              <a:ext uri="{FF2B5EF4-FFF2-40B4-BE49-F238E27FC236}">
                <a16:creationId xmlns:a16="http://schemas.microsoft.com/office/drawing/2014/main" id="{8ED5108F-736A-0C73-73D8-2A2B56652885}"/>
              </a:ext>
            </a:extLst>
          </p:cNvPr>
          <p:cNvSpPr txBox="1"/>
          <p:nvPr/>
        </p:nvSpPr>
        <p:spPr>
          <a:xfrm>
            <a:off x="8637315" y="4719834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96" name="Grafik 95" descr="Marke neu mit einfarbiger Füllung">
            <a:extLst>
              <a:ext uri="{FF2B5EF4-FFF2-40B4-BE49-F238E27FC236}">
                <a16:creationId xmlns:a16="http://schemas.microsoft.com/office/drawing/2014/main" id="{BD231561-6B76-443B-5DF9-965B34837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8705" y="4793122"/>
            <a:ext cx="201547" cy="201547"/>
          </a:xfrm>
          <a:prstGeom prst="rect">
            <a:avLst/>
          </a:prstGeom>
        </p:spPr>
      </p:pic>
      <p:pic>
        <p:nvPicPr>
          <p:cNvPr id="97" name="Grafik 96" descr="Pik Blatt mit einfarbiger Füllung">
            <a:extLst>
              <a:ext uri="{FF2B5EF4-FFF2-40B4-BE49-F238E27FC236}">
                <a16:creationId xmlns:a16="http://schemas.microsoft.com/office/drawing/2014/main" id="{9A57168F-EC5C-D5F6-1DFD-FACB1DF731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10341" y="4803146"/>
            <a:ext cx="201547" cy="201547"/>
          </a:xfrm>
          <a:prstGeom prst="rect">
            <a:avLst/>
          </a:prstGeom>
        </p:spPr>
      </p:pic>
      <p:sp>
        <p:nvSpPr>
          <p:cNvPr id="98" name="Textfeld 83">
            <a:extLst>
              <a:ext uri="{FF2B5EF4-FFF2-40B4-BE49-F238E27FC236}">
                <a16:creationId xmlns:a16="http://schemas.microsoft.com/office/drawing/2014/main" id="{91151EDC-26BE-4456-A1F4-7208EBF435E2}"/>
              </a:ext>
            </a:extLst>
          </p:cNvPr>
          <p:cNvSpPr txBox="1"/>
          <p:nvPr/>
        </p:nvSpPr>
        <p:spPr>
          <a:xfrm>
            <a:off x="9471647" y="4709029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99" name="Grafik 98">
            <a:extLst>
              <a:ext uri="{FF2B5EF4-FFF2-40B4-BE49-F238E27FC236}">
                <a16:creationId xmlns:a16="http://schemas.microsoft.com/office/drawing/2014/main" id="{8D7BE09C-E5ED-5FEA-FF98-A89E7AA295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03810" y="4780930"/>
            <a:ext cx="249990" cy="245958"/>
          </a:xfrm>
          <a:prstGeom prst="rect">
            <a:avLst/>
          </a:prstGeom>
        </p:spPr>
      </p:pic>
      <p:sp>
        <p:nvSpPr>
          <p:cNvPr id="100" name="Textfeld 85">
            <a:extLst>
              <a:ext uri="{FF2B5EF4-FFF2-40B4-BE49-F238E27FC236}">
                <a16:creationId xmlns:a16="http://schemas.microsoft.com/office/drawing/2014/main" id="{99E24D80-3129-52B4-06FC-E0564BB2F52C}"/>
              </a:ext>
            </a:extLst>
          </p:cNvPr>
          <p:cNvSpPr txBox="1"/>
          <p:nvPr/>
        </p:nvSpPr>
        <p:spPr>
          <a:xfrm>
            <a:off x="6878786" y="676417"/>
            <a:ext cx="3096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dirty="0"/>
              <a:t>CD16+CD4+ T </a:t>
            </a:r>
            <a:r>
              <a:rPr lang="de-DE" sz="2800" dirty="0" err="1"/>
              <a:t>cells</a:t>
            </a:r>
            <a:endParaRPr lang="de-DE" sz="2800" dirty="0"/>
          </a:p>
        </p:txBody>
      </p:sp>
      <p:pic>
        <p:nvPicPr>
          <p:cNvPr id="101" name="Grafik 10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1F833CF6-BECD-D4D2-96D5-E0DC91F8DC2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0" t="51136" r="36434" b="39176"/>
          <a:stretch/>
        </p:blipFill>
        <p:spPr>
          <a:xfrm>
            <a:off x="12289374" y="5408166"/>
            <a:ext cx="1037879" cy="620316"/>
          </a:xfrm>
          <a:prstGeom prst="rect">
            <a:avLst/>
          </a:prstGeom>
        </p:spPr>
      </p:pic>
      <p:sp>
        <p:nvSpPr>
          <p:cNvPr id="102" name="Rechteck 101">
            <a:extLst>
              <a:ext uri="{FF2B5EF4-FFF2-40B4-BE49-F238E27FC236}">
                <a16:creationId xmlns:a16="http://schemas.microsoft.com/office/drawing/2014/main" id="{593D7AD8-6366-B7DD-4161-B9B66DFDE6B3}"/>
              </a:ext>
            </a:extLst>
          </p:cNvPr>
          <p:cNvSpPr/>
          <p:nvPr/>
        </p:nvSpPr>
        <p:spPr>
          <a:xfrm>
            <a:off x="12235075" y="5302977"/>
            <a:ext cx="1101589" cy="7825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C4595A98-D23D-0939-3EEE-416ADE8D38DA}"/>
              </a:ext>
            </a:extLst>
          </p:cNvPr>
          <p:cNvSpPr txBox="1"/>
          <p:nvPr/>
        </p:nvSpPr>
        <p:spPr>
          <a:xfrm>
            <a:off x="7084576" y="1211261"/>
            <a:ext cx="49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C7</a:t>
            </a:r>
            <a:endParaRPr lang="de-DE" dirty="0"/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20652B98-0554-D53B-39DA-466C96190CDA}"/>
              </a:ext>
            </a:extLst>
          </p:cNvPr>
          <p:cNvSpPr txBox="1"/>
          <p:nvPr/>
        </p:nvSpPr>
        <p:spPr>
          <a:xfrm>
            <a:off x="7899143" y="1211261"/>
            <a:ext cx="49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C8</a:t>
            </a:r>
            <a:endParaRPr lang="de-DE" dirty="0"/>
          </a:p>
        </p:txBody>
      </p: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23074224-C445-315E-190C-DE1661689BB6}"/>
              </a:ext>
            </a:extLst>
          </p:cNvPr>
          <p:cNvCxnSpPr>
            <a:cxnSpLocks/>
          </p:cNvCxnSpPr>
          <p:nvPr/>
        </p:nvCxnSpPr>
        <p:spPr>
          <a:xfrm>
            <a:off x="7765723" y="1260034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7F656647-D26F-50D9-E2AC-25186FB7C016}"/>
              </a:ext>
            </a:extLst>
          </p:cNvPr>
          <p:cNvCxnSpPr>
            <a:cxnSpLocks/>
          </p:cNvCxnSpPr>
          <p:nvPr/>
        </p:nvCxnSpPr>
        <p:spPr>
          <a:xfrm>
            <a:off x="11417469" y="1263015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30">
            <a:extLst>
              <a:ext uri="{FF2B5EF4-FFF2-40B4-BE49-F238E27FC236}">
                <a16:creationId xmlns:a16="http://schemas.microsoft.com/office/drawing/2014/main" id="{6B571FBD-872F-58F6-7033-02D2D186D016}"/>
              </a:ext>
            </a:extLst>
          </p:cNvPr>
          <p:cNvSpPr txBox="1"/>
          <p:nvPr/>
        </p:nvSpPr>
        <p:spPr>
          <a:xfrm>
            <a:off x="11422690" y="4331507"/>
            <a:ext cx="837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E8053500-AA67-E426-65A6-3B9DD454EDB3}"/>
              </a:ext>
            </a:extLst>
          </p:cNvPr>
          <p:cNvSpPr txBox="1"/>
          <p:nvPr/>
        </p:nvSpPr>
        <p:spPr>
          <a:xfrm>
            <a:off x="10582680" y="1211261"/>
            <a:ext cx="830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C25</a:t>
            </a:r>
            <a:endParaRPr lang="de-DE" dirty="0"/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E5D45EE7-5658-A2AF-2A04-8D644050F5B8}"/>
              </a:ext>
            </a:extLst>
          </p:cNvPr>
          <p:cNvSpPr txBox="1"/>
          <p:nvPr/>
        </p:nvSpPr>
        <p:spPr>
          <a:xfrm>
            <a:off x="11424814" y="1211261"/>
            <a:ext cx="846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C26</a:t>
            </a:r>
            <a:endParaRPr lang="de-DE" dirty="0"/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318BAF2F-81EE-5DFF-5792-1E6283A19D6B}"/>
              </a:ext>
            </a:extLst>
          </p:cNvPr>
          <p:cNvSpPr txBox="1"/>
          <p:nvPr/>
        </p:nvSpPr>
        <p:spPr>
          <a:xfrm>
            <a:off x="8727956" y="5686676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CITEseq</a:t>
            </a:r>
            <a:r>
              <a:rPr lang="de-DE" sz="1400" dirty="0"/>
              <a:t> &amp; FACS </a:t>
            </a:r>
          </a:p>
        </p:txBody>
      </p:sp>
      <p:sp>
        <p:nvSpPr>
          <p:cNvPr id="111" name="Textfeld 32">
            <a:extLst>
              <a:ext uri="{FF2B5EF4-FFF2-40B4-BE49-F238E27FC236}">
                <a16:creationId xmlns:a16="http://schemas.microsoft.com/office/drawing/2014/main" id="{80FE051B-0C36-26A0-3FB3-98EDA0C9C78F}"/>
              </a:ext>
            </a:extLst>
          </p:cNvPr>
          <p:cNvSpPr txBox="1"/>
          <p:nvPr/>
        </p:nvSpPr>
        <p:spPr>
          <a:xfrm>
            <a:off x="6723730" y="5318239"/>
            <a:ext cx="204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F41D8C30-2D48-B94F-C01E-D19E5DC0210D}"/>
              </a:ext>
            </a:extLst>
          </p:cNvPr>
          <p:cNvSpPr txBox="1"/>
          <p:nvPr/>
        </p:nvSpPr>
        <p:spPr>
          <a:xfrm>
            <a:off x="6887480" y="5345066"/>
            <a:ext cx="1011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full</a:t>
            </a:r>
            <a:r>
              <a:rPr lang="de-DE" sz="1400" dirty="0"/>
              <a:t> </a:t>
            </a:r>
            <a:r>
              <a:rPr lang="de-DE" sz="1400" dirty="0" err="1"/>
              <a:t>panel</a:t>
            </a:r>
            <a:endParaRPr lang="de-DE" sz="1400" dirty="0"/>
          </a:p>
        </p:txBody>
      </p:sp>
      <p:pic>
        <p:nvPicPr>
          <p:cNvPr id="113" name="Grafik 112" descr="Marke neu mit einfarbiger Füllung">
            <a:extLst>
              <a:ext uri="{FF2B5EF4-FFF2-40B4-BE49-F238E27FC236}">
                <a16:creationId xmlns:a16="http://schemas.microsoft.com/office/drawing/2014/main" id="{6C5DA456-C580-DC1E-336A-B43D56CCC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702154" y="5703814"/>
            <a:ext cx="251597" cy="240189"/>
          </a:xfrm>
          <a:prstGeom prst="rect">
            <a:avLst/>
          </a:prstGeom>
        </p:spPr>
      </p:pic>
      <p:sp>
        <p:nvSpPr>
          <p:cNvPr id="114" name="Textfeld 113">
            <a:extLst>
              <a:ext uri="{FF2B5EF4-FFF2-40B4-BE49-F238E27FC236}">
                <a16:creationId xmlns:a16="http://schemas.microsoft.com/office/drawing/2014/main" id="{DE16902F-2176-146D-E234-C590DBF172DB}"/>
              </a:ext>
            </a:extLst>
          </p:cNvPr>
          <p:cNvSpPr txBox="1"/>
          <p:nvPr/>
        </p:nvSpPr>
        <p:spPr>
          <a:xfrm>
            <a:off x="6887480" y="5680240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CITEseq</a:t>
            </a:r>
            <a:r>
              <a:rPr lang="de-DE" sz="1400" dirty="0"/>
              <a:t> &amp; </a:t>
            </a:r>
            <a:r>
              <a:rPr lang="de-DE" sz="1400" dirty="0" err="1"/>
              <a:t>CyTOF</a:t>
            </a:r>
            <a:r>
              <a:rPr lang="de-DE" sz="1400" dirty="0"/>
              <a:t> </a:t>
            </a:r>
          </a:p>
        </p:txBody>
      </p:sp>
      <p:pic>
        <p:nvPicPr>
          <p:cNvPr id="115" name="Grafik 114" descr="Kreuz Blatt mit einfarbiger Füllung">
            <a:extLst>
              <a:ext uri="{FF2B5EF4-FFF2-40B4-BE49-F238E27FC236}">
                <a16:creationId xmlns:a16="http://schemas.microsoft.com/office/drawing/2014/main" id="{683D49AF-2DF8-A726-0E0A-D4E0AB776B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7127" y="5338780"/>
            <a:ext cx="330303" cy="326043"/>
          </a:xfrm>
          <a:prstGeom prst="rect">
            <a:avLst/>
          </a:prstGeom>
        </p:spPr>
      </p:pic>
      <p:sp>
        <p:nvSpPr>
          <p:cNvPr id="116" name="Textfeld 115">
            <a:extLst>
              <a:ext uri="{FF2B5EF4-FFF2-40B4-BE49-F238E27FC236}">
                <a16:creationId xmlns:a16="http://schemas.microsoft.com/office/drawing/2014/main" id="{C02C3036-D4DC-99EE-8611-99AADB304925}"/>
              </a:ext>
            </a:extLst>
          </p:cNvPr>
          <p:cNvSpPr txBox="1"/>
          <p:nvPr/>
        </p:nvSpPr>
        <p:spPr>
          <a:xfrm>
            <a:off x="8713939" y="5357046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CyTOF</a:t>
            </a:r>
            <a:r>
              <a:rPr lang="de-DE" sz="1400" dirty="0"/>
              <a:t> &amp; FACS 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5F3CBDE6-1521-46A7-76EA-159A95891625}"/>
              </a:ext>
            </a:extLst>
          </p:cNvPr>
          <p:cNvSpPr txBox="1"/>
          <p:nvPr/>
        </p:nvSpPr>
        <p:spPr>
          <a:xfrm>
            <a:off x="10454285" y="5433686"/>
            <a:ext cx="202036" cy="26161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 dirty="0"/>
              <a:t>M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9BA2C493-CDB9-CA0A-B3E4-E9B2584F1D44}"/>
              </a:ext>
            </a:extLst>
          </p:cNvPr>
          <p:cNvSpPr txBox="1"/>
          <p:nvPr/>
        </p:nvSpPr>
        <p:spPr>
          <a:xfrm>
            <a:off x="10642011" y="5394736"/>
            <a:ext cx="1265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minimal </a:t>
            </a:r>
            <a:r>
              <a:rPr lang="de-DE" sz="1400" dirty="0" err="1"/>
              <a:t>panel</a:t>
            </a:r>
            <a:endParaRPr lang="de-DE" sz="1400" dirty="0"/>
          </a:p>
        </p:txBody>
      </p:sp>
      <p:pic>
        <p:nvPicPr>
          <p:cNvPr id="119" name="Grafik 118" descr="Pik Blatt mit einfarbiger Füllung">
            <a:extLst>
              <a:ext uri="{FF2B5EF4-FFF2-40B4-BE49-F238E27FC236}">
                <a16:creationId xmlns:a16="http://schemas.microsoft.com/office/drawing/2014/main" id="{E57B1BCE-AAD7-3354-6B6B-2A50CAE853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495710" y="5709302"/>
            <a:ext cx="313133" cy="295990"/>
          </a:xfrm>
          <a:prstGeom prst="rect">
            <a:avLst/>
          </a:prstGeom>
        </p:spPr>
      </p:pic>
      <p:sp>
        <p:nvSpPr>
          <p:cNvPr id="120" name="Rechteck 119">
            <a:extLst>
              <a:ext uri="{FF2B5EF4-FFF2-40B4-BE49-F238E27FC236}">
                <a16:creationId xmlns:a16="http://schemas.microsoft.com/office/drawing/2014/main" id="{4C9A381E-7723-E866-2870-1F1639CB8225}"/>
              </a:ext>
            </a:extLst>
          </p:cNvPr>
          <p:cNvSpPr/>
          <p:nvPr/>
        </p:nvSpPr>
        <p:spPr>
          <a:xfrm>
            <a:off x="6590053" y="5300151"/>
            <a:ext cx="5406009" cy="7802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50E26D1A-5AA0-6503-6B4A-E1550477D805}"/>
              </a:ext>
            </a:extLst>
          </p:cNvPr>
          <p:cNvSpPr txBox="1"/>
          <p:nvPr/>
        </p:nvSpPr>
        <p:spPr>
          <a:xfrm>
            <a:off x="10275576" y="5713636"/>
            <a:ext cx="18403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(CD3,CD4, CD8, CD16)</a:t>
            </a:r>
          </a:p>
        </p:txBody>
      </p:sp>
      <p:sp>
        <p:nvSpPr>
          <p:cNvPr id="122" name="Rechteck: abgerundete Ecken 121">
            <a:extLst>
              <a:ext uri="{FF2B5EF4-FFF2-40B4-BE49-F238E27FC236}">
                <a16:creationId xmlns:a16="http://schemas.microsoft.com/office/drawing/2014/main" id="{F43D029F-A496-6A2F-5C93-E7B887EFDBFA}"/>
              </a:ext>
            </a:extLst>
          </p:cNvPr>
          <p:cNvSpPr/>
          <p:nvPr/>
        </p:nvSpPr>
        <p:spPr>
          <a:xfrm>
            <a:off x="137069" y="9525479"/>
            <a:ext cx="8440435" cy="24767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23" name="Rechteck: abgerundete Ecken 122">
            <a:extLst>
              <a:ext uri="{FF2B5EF4-FFF2-40B4-BE49-F238E27FC236}">
                <a16:creationId xmlns:a16="http://schemas.microsoft.com/office/drawing/2014/main" id="{5DF2B598-0C73-1639-5DE8-19736C0097C6}"/>
              </a:ext>
            </a:extLst>
          </p:cNvPr>
          <p:cNvSpPr/>
          <p:nvPr/>
        </p:nvSpPr>
        <p:spPr>
          <a:xfrm>
            <a:off x="8711307" y="9558985"/>
            <a:ext cx="5723358" cy="244325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124" name="Grafik 123">
            <a:extLst>
              <a:ext uri="{FF2B5EF4-FFF2-40B4-BE49-F238E27FC236}">
                <a16:creationId xmlns:a16="http://schemas.microsoft.com/office/drawing/2014/main" id="{FA2A1DD4-2EDD-104A-A224-3872BB81B36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2" y="9963455"/>
            <a:ext cx="2710433" cy="1973751"/>
          </a:xfrm>
          <a:prstGeom prst="rect">
            <a:avLst/>
          </a:prstGeom>
        </p:spPr>
      </p:pic>
      <p:pic>
        <p:nvPicPr>
          <p:cNvPr id="125" name="Grafik 124">
            <a:extLst>
              <a:ext uri="{FF2B5EF4-FFF2-40B4-BE49-F238E27FC236}">
                <a16:creationId xmlns:a16="http://schemas.microsoft.com/office/drawing/2014/main" id="{F4EFAAD4-023F-F654-6E47-9F055C7FA6B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498" y="9978755"/>
            <a:ext cx="2710433" cy="1973751"/>
          </a:xfrm>
          <a:prstGeom prst="rect">
            <a:avLst/>
          </a:prstGeom>
        </p:spPr>
      </p:pic>
      <p:pic>
        <p:nvPicPr>
          <p:cNvPr id="126" name="Grafik 125">
            <a:extLst>
              <a:ext uri="{FF2B5EF4-FFF2-40B4-BE49-F238E27FC236}">
                <a16:creationId xmlns:a16="http://schemas.microsoft.com/office/drawing/2014/main" id="{E8CF2C8E-B7BD-0F05-B042-B048833900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914" y="9963454"/>
            <a:ext cx="2710434" cy="1989052"/>
          </a:xfrm>
          <a:prstGeom prst="rect">
            <a:avLst/>
          </a:prstGeom>
        </p:spPr>
      </p:pic>
      <p:pic>
        <p:nvPicPr>
          <p:cNvPr id="127" name="Grafik 126">
            <a:extLst>
              <a:ext uri="{FF2B5EF4-FFF2-40B4-BE49-F238E27FC236}">
                <a16:creationId xmlns:a16="http://schemas.microsoft.com/office/drawing/2014/main" id="{CBB92A34-4311-50B4-E967-921F717402C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219" y="9963454"/>
            <a:ext cx="2810376" cy="2025693"/>
          </a:xfrm>
          <a:prstGeom prst="rect">
            <a:avLst/>
          </a:prstGeom>
        </p:spPr>
      </p:pic>
      <p:pic>
        <p:nvPicPr>
          <p:cNvPr id="128" name="Grafik 127">
            <a:extLst>
              <a:ext uri="{FF2B5EF4-FFF2-40B4-BE49-F238E27FC236}">
                <a16:creationId xmlns:a16="http://schemas.microsoft.com/office/drawing/2014/main" id="{7DF1F3A6-D3DA-70F2-8C9C-497F4B558D3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439" y="9976542"/>
            <a:ext cx="2738315" cy="2025693"/>
          </a:xfrm>
          <a:prstGeom prst="rect">
            <a:avLst/>
          </a:prstGeom>
        </p:spPr>
      </p:pic>
      <p:sp>
        <p:nvSpPr>
          <p:cNvPr id="129" name="Textfeld 106">
            <a:extLst>
              <a:ext uri="{FF2B5EF4-FFF2-40B4-BE49-F238E27FC236}">
                <a16:creationId xmlns:a16="http://schemas.microsoft.com/office/drawing/2014/main" id="{AE269E47-7D8E-F5B5-B68F-2A93150F3DC1}"/>
              </a:ext>
            </a:extLst>
          </p:cNvPr>
          <p:cNvSpPr txBox="1"/>
          <p:nvPr/>
        </p:nvSpPr>
        <p:spPr>
          <a:xfrm>
            <a:off x="3210213" y="9558985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</a:t>
            </a:r>
          </a:p>
        </p:txBody>
      </p:sp>
      <p:pic>
        <p:nvPicPr>
          <p:cNvPr id="130" name="Grafik 129" descr="Pik Blatt mit einfarbiger Füllung">
            <a:extLst>
              <a:ext uri="{FF2B5EF4-FFF2-40B4-BE49-F238E27FC236}">
                <a16:creationId xmlns:a16="http://schemas.microsoft.com/office/drawing/2014/main" id="{18199265-489F-22FF-9452-DA25DCC5A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6410" y="9586168"/>
            <a:ext cx="386148" cy="386148"/>
          </a:xfrm>
          <a:prstGeom prst="rect">
            <a:avLst/>
          </a:prstGeom>
        </p:spPr>
      </p:pic>
      <p:sp>
        <p:nvSpPr>
          <p:cNvPr id="131" name="Textfeld 106">
            <a:extLst>
              <a:ext uri="{FF2B5EF4-FFF2-40B4-BE49-F238E27FC236}">
                <a16:creationId xmlns:a16="http://schemas.microsoft.com/office/drawing/2014/main" id="{E85F8989-6B1C-78AC-0B51-F2A238AED88B}"/>
              </a:ext>
            </a:extLst>
          </p:cNvPr>
          <p:cNvSpPr txBox="1"/>
          <p:nvPr/>
        </p:nvSpPr>
        <p:spPr>
          <a:xfrm>
            <a:off x="10333053" y="9572073"/>
            <a:ext cx="2275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</a:t>
            </a:r>
          </a:p>
        </p:txBody>
      </p:sp>
      <p:pic>
        <p:nvPicPr>
          <p:cNvPr id="132" name="Grafik 131" descr="Pik Blatt mit einfarbiger Füllung">
            <a:extLst>
              <a:ext uri="{FF2B5EF4-FFF2-40B4-BE49-F238E27FC236}">
                <a16:creationId xmlns:a16="http://schemas.microsoft.com/office/drawing/2014/main" id="{CF58C8AA-9891-FF0F-CF8D-A65EBE76B7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83721" y="9610467"/>
            <a:ext cx="390120" cy="386148"/>
          </a:xfrm>
          <a:prstGeom prst="rect">
            <a:avLst/>
          </a:prstGeom>
        </p:spPr>
      </p:pic>
      <p:sp>
        <p:nvSpPr>
          <p:cNvPr id="133" name="Rechteck: abgerundete Ecken 132">
            <a:extLst>
              <a:ext uri="{FF2B5EF4-FFF2-40B4-BE49-F238E27FC236}">
                <a16:creationId xmlns:a16="http://schemas.microsoft.com/office/drawing/2014/main" id="{B5201875-932C-ABFD-B832-0362EDF92157}"/>
              </a:ext>
            </a:extLst>
          </p:cNvPr>
          <p:cNvSpPr/>
          <p:nvPr/>
        </p:nvSpPr>
        <p:spPr>
          <a:xfrm>
            <a:off x="6000349" y="12228633"/>
            <a:ext cx="8451803" cy="24086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34" name="Rechteck: abgerundete Ecken 133">
            <a:extLst>
              <a:ext uri="{FF2B5EF4-FFF2-40B4-BE49-F238E27FC236}">
                <a16:creationId xmlns:a16="http://schemas.microsoft.com/office/drawing/2014/main" id="{0CBE65CE-73E3-2652-043D-E250F7C258A8}"/>
              </a:ext>
            </a:extLst>
          </p:cNvPr>
          <p:cNvSpPr/>
          <p:nvPr/>
        </p:nvSpPr>
        <p:spPr>
          <a:xfrm>
            <a:off x="200539" y="12249286"/>
            <a:ext cx="5638459" cy="24086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135" name="Grafik 134">
            <a:extLst>
              <a:ext uri="{FF2B5EF4-FFF2-40B4-BE49-F238E27FC236}">
                <a16:creationId xmlns:a16="http://schemas.microsoft.com/office/drawing/2014/main" id="{9AA93C0A-9680-97A9-6183-B581751D058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9" y="12621119"/>
            <a:ext cx="2747752" cy="2000927"/>
          </a:xfrm>
          <a:prstGeom prst="rect">
            <a:avLst/>
          </a:prstGeom>
        </p:spPr>
      </p:pic>
      <p:pic>
        <p:nvPicPr>
          <p:cNvPr id="136" name="Grafik 135">
            <a:extLst>
              <a:ext uri="{FF2B5EF4-FFF2-40B4-BE49-F238E27FC236}">
                <a16:creationId xmlns:a16="http://schemas.microsoft.com/office/drawing/2014/main" id="{2820F8EB-A9C4-374A-E252-64AFE0E3A17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12" y="12604391"/>
            <a:ext cx="2747752" cy="2053583"/>
          </a:xfrm>
          <a:prstGeom prst="rect">
            <a:avLst/>
          </a:prstGeom>
        </p:spPr>
      </p:pic>
      <p:pic>
        <p:nvPicPr>
          <p:cNvPr id="137" name="Grafik 136">
            <a:extLst>
              <a:ext uri="{FF2B5EF4-FFF2-40B4-BE49-F238E27FC236}">
                <a16:creationId xmlns:a16="http://schemas.microsoft.com/office/drawing/2014/main" id="{CC0BDA37-7E85-048F-82C2-7D2130929D5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946" y="12668250"/>
            <a:ext cx="2799243" cy="1988191"/>
          </a:xfrm>
          <a:prstGeom prst="rect">
            <a:avLst/>
          </a:prstGeom>
        </p:spPr>
      </p:pic>
      <p:pic>
        <p:nvPicPr>
          <p:cNvPr id="138" name="Grafik 137">
            <a:extLst>
              <a:ext uri="{FF2B5EF4-FFF2-40B4-BE49-F238E27FC236}">
                <a16:creationId xmlns:a16="http://schemas.microsoft.com/office/drawing/2014/main" id="{A6234BCD-656C-EBA3-094A-B66994F838E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63" y="12668250"/>
            <a:ext cx="2799243" cy="1992444"/>
          </a:xfrm>
          <a:prstGeom prst="rect">
            <a:avLst/>
          </a:prstGeom>
        </p:spPr>
      </p:pic>
      <p:pic>
        <p:nvPicPr>
          <p:cNvPr id="139" name="Grafik 138">
            <a:extLst>
              <a:ext uri="{FF2B5EF4-FFF2-40B4-BE49-F238E27FC236}">
                <a16:creationId xmlns:a16="http://schemas.microsoft.com/office/drawing/2014/main" id="{1F083173-28B5-F6AC-43A4-511C14A1C1A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436" y="12618884"/>
            <a:ext cx="2799830" cy="1992862"/>
          </a:xfrm>
          <a:prstGeom prst="rect">
            <a:avLst/>
          </a:prstGeom>
        </p:spPr>
      </p:pic>
      <p:sp>
        <p:nvSpPr>
          <p:cNvPr id="140" name="Textfeld 106">
            <a:extLst>
              <a:ext uri="{FF2B5EF4-FFF2-40B4-BE49-F238E27FC236}">
                <a16:creationId xmlns:a16="http://schemas.microsoft.com/office/drawing/2014/main" id="{848C7FD0-26E3-D6D5-7F5F-67F18308CB63}"/>
              </a:ext>
            </a:extLst>
          </p:cNvPr>
          <p:cNvSpPr txBox="1"/>
          <p:nvPr/>
        </p:nvSpPr>
        <p:spPr>
          <a:xfrm>
            <a:off x="1815109" y="12225359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CD4</a:t>
            </a:r>
          </a:p>
        </p:txBody>
      </p:sp>
      <p:pic>
        <p:nvPicPr>
          <p:cNvPr id="141" name="Grafik 140">
            <a:extLst>
              <a:ext uri="{FF2B5EF4-FFF2-40B4-BE49-F238E27FC236}">
                <a16:creationId xmlns:a16="http://schemas.microsoft.com/office/drawing/2014/main" id="{ED53F666-918A-FBF7-2307-8BFBD40A4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3128" y="12272964"/>
            <a:ext cx="372460" cy="366453"/>
          </a:xfrm>
          <a:prstGeom prst="rect">
            <a:avLst/>
          </a:prstGeom>
        </p:spPr>
      </p:pic>
      <p:pic>
        <p:nvPicPr>
          <p:cNvPr id="142" name="Grafik 141">
            <a:extLst>
              <a:ext uri="{FF2B5EF4-FFF2-40B4-BE49-F238E27FC236}">
                <a16:creationId xmlns:a16="http://schemas.microsoft.com/office/drawing/2014/main" id="{0FF60858-ED33-C70D-9756-1E481E9D4B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95160" y="12291649"/>
            <a:ext cx="352044" cy="346366"/>
          </a:xfrm>
          <a:prstGeom prst="rect">
            <a:avLst/>
          </a:prstGeom>
        </p:spPr>
      </p:pic>
      <p:sp>
        <p:nvSpPr>
          <p:cNvPr id="143" name="Textfeld 106">
            <a:extLst>
              <a:ext uri="{FF2B5EF4-FFF2-40B4-BE49-F238E27FC236}">
                <a16:creationId xmlns:a16="http://schemas.microsoft.com/office/drawing/2014/main" id="{BDCFD65C-906B-7C4B-4ED3-1A6E4EDC7238}"/>
              </a:ext>
            </a:extLst>
          </p:cNvPr>
          <p:cNvSpPr txBox="1"/>
          <p:nvPr/>
        </p:nvSpPr>
        <p:spPr>
          <a:xfrm>
            <a:off x="9074008" y="12234000"/>
            <a:ext cx="237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CD8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47A71899-7816-CA5B-4F9A-97CB34C8854D}"/>
              </a:ext>
            </a:extLst>
          </p:cNvPr>
          <p:cNvSpPr txBox="1"/>
          <p:nvPr/>
        </p:nvSpPr>
        <p:spPr>
          <a:xfrm>
            <a:off x="6588404" y="545604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B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46C0EA9D-F6BC-9C14-5063-3E138545819B}"/>
              </a:ext>
            </a:extLst>
          </p:cNvPr>
          <p:cNvSpPr txBox="1"/>
          <p:nvPr/>
        </p:nvSpPr>
        <p:spPr>
          <a:xfrm>
            <a:off x="431619" y="6780714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C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87749780-ED25-E2BE-95CB-258C8C38BFCB}"/>
              </a:ext>
            </a:extLst>
          </p:cNvPr>
          <p:cNvSpPr txBox="1"/>
          <p:nvPr/>
        </p:nvSpPr>
        <p:spPr>
          <a:xfrm>
            <a:off x="6234541" y="6733549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D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D8636DA8-DB5E-BF89-7881-417E7BDE477E}"/>
              </a:ext>
            </a:extLst>
          </p:cNvPr>
          <p:cNvSpPr txBox="1"/>
          <p:nvPr/>
        </p:nvSpPr>
        <p:spPr>
          <a:xfrm>
            <a:off x="382763" y="951410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E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7D517D02-DB80-9DB6-A452-67AC36D4D7CD}"/>
              </a:ext>
            </a:extLst>
          </p:cNvPr>
          <p:cNvSpPr txBox="1"/>
          <p:nvPr/>
        </p:nvSpPr>
        <p:spPr>
          <a:xfrm>
            <a:off x="8958979" y="951410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F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30D43A36-4023-D320-49CE-E609BA95F63C}"/>
              </a:ext>
            </a:extLst>
          </p:cNvPr>
          <p:cNvSpPr txBox="1"/>
          <p:nvPr/>
        </p:nvSpPr>
        <p:spPr>
          <a:xfrm>
            <a:off x="416257" y="1223400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G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B5CBC9BD-3DFF-6DB6-BE1E-EC18B28FA948}"/>
              </a:ext>
            </a:extLst>
          </p:cNvPr>
          <p:cNvSpPr txBox="1"/>
          <p:nvPr/>
        </p:nvSpPr>
        <p:spPr>
          <a:xfrm>
            <a:off x="6202446" y="12209513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936829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048BB5B-F455-E485-B58B-F1B37D8324F2}"/>
              </a:ext>
            </a:extLst>
          </p:cNvPr>
          <p:cNvSpPr txBox="1"/>
          <p:nvPr/>
        </p:nvSpPr>
        <p:spPr>
          <a:xfrm>
            <a:off x="4379472" y="7697446"/>
            <a:ext cx="11490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362978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1D113D7-9DB7-EC33-3B89-5BC42BE63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27" y="4265771"/>
            <a:ext cx="2941187" cy="2141787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014159E-3DD4-6B57-74B7-15979FAC0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554" y="4265771"/>
            <a:ext cx="2941187" cy="21417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18282E3-91A7-9C06-A025-47560C575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435" y="4265771"/>
            <a:ext cx="2986435" cy="214178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7493A48-24CB-50FE-253A-A37F32D23D25}"/>
              </a:ext>
            </a:extLst>
          </p:cNvPr>
          <p:cNvSpPr txBox="1"/>
          <p:nvPr/>
        </p:nvSpPr>
        <p:spPr>
          <a:xfrm>
            <a:off x="7660640" y="3785368"/>
            <a:ext cx="5601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minimal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CD8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pic>
        <p:nvPicPr>
          <p:cNvPr id="13" name="Grafik 1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C1DC3C3-9298-B728-AA3B-E6459B1CB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21" y="1269231"/>
            <a:ext cx="2941188" cy="219815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CF5B839-4A36-2171-7E67-2CFE477DB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74" y="1269231"/>
            <a:ext cx="2941187" cy="214178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8C847E1-37A3-43E3-775F-1AECC4548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627" y="1325594"/>
            <a:ext cx="2941188" cy="2141788"/>
          </a:xfrm>
          <a:prstGeom prst="rect">
            <a:avLst/>
          </a:prstGeom>
        </p:spPr>
      </p:pic>
      <p:pic>
        <p:nvPicPr>
          <p:cNvPr id="19" name="Grafik 1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EAD167C7-0F07-DB16-5D8E-39E21BC948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840" y="1325595"/>
            <a:ext cx="2865772" cy="2141787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4CBE190-C48C-F455-9DA4-687C2847F278}"/>
              </a:ext>
            </a:extLst>
          </p:cNvPr>
          <p:cNvSpPr txBox="1"/>
          <p:nvPr/>
        </p:nvSpPr>
        <p:spPr>
          <a:xfrm>
            <a:off x="2114327" y="3780377"/>
            <a:ext cx="3423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minimal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CD4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F60090A-683C-A8E3-0AD0-55897EB94F45}"/>
              </a:ext>
            </a:extLst>
          </p:cNvPr>
          <p:cNvSpPr txBox="1"/>
          <p:nvPr/>
        </p:nvSpPr>
        <p:spPr>
          <a:xfrm>
            <a:off x="7660640" y="899899"/>
            <a:ext cx="5601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full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CD8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164617D-5867-ED30-0853-4C3B295D33A2}"/>
              </a:ext>
            </a:extLst>
          </p:cNvPr>
          <p:cNvSpPr txBox="1"/>
          <p:nvPr/>
        </p:nvSpPr>
        <p:spPr>
          <a:xfrm>
            <a:off x="1282063" y="899872"/>
            <a:ext cx="5601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full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CD4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930493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DD85ACF-93B8-8A84-A214-2686E2203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7" t="22049" r="37621" b="13749"/>
          <a:stretch/>
        </p:blipFill>
        <p:spPr>
          <a:xfrm>
            <a:off x="1798321" y="2540001"/>
            <a:ext cx="4317999" cy="4075869"/>
          </a:xfrm>
          <a:prstGeom prst="rect">
            <a:avLst/>
          </a:prstGeom>
        </p:spPr>
      </p:pic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6C654C1-D0A8-94D4-12E4-00D8FBB26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22398" r="37655" b="13716"/>
          <a:stretch/>
        </p:blipFill>
        <p:spPr>
          <a:xfrm>
            <a:off x="6725449" y="2540001"/>
            <a:ext cx="4518284" cy="4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98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74A5E01-8F04-A103-4366-50AAB554129F}"/>
              </a:ext>
            </a:extLst>
          </p:cNvPr>
          <p:cNvGrpSpPr/>
          <p:nvPr/>
        </p:nvGrpSpPr>
        <p:grpSpPr>
          <a:xfrm>
            <a:off x="7272337" y="439168"/>
            <a:ext cx="3828916" cy="4817741"/>
            <a:chOff x="5468386" y="2853860"/>
            <a:chExt cx="3828916" cy="4817741"/>
          </a:xfrm>
        </p:grpSpPr>
        <p:pic>
          <p:nvPicPr>
            <p:cNvPr id="7" name="Grafik 6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23E35B04-5185-4076-C4AF-B4A0915A8D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67" t="18214" r="46154" b="13135"/>
            <a:stretch/>
          </p:blipFill>
          <p:spPr>
            <a:xfrm>
              <a:off x="5468386" y="2853860"/>
              <a:ext cx="3828915" cy="4817741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9779ADA9-F277-91C3-AD04-339EA0A883AA}"/>
                </a:ext>
              </a:extLst>
            </p:cNvPr>
            <p:cNvSpPr/>
            <p:nvPr/>
          </p:nvSpPr>
          <p:spPr>
            <a:xfrm>
              <a:off x="6053809" y="3333750"/>
              <a:ext cx="1962149" cy="3336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FD088AF-D7C2-76ED-18A0-596C83F1AEE1}"/>
                </a:ext>
              </a:extLst>
            </p:cNvPr>
            <p:cNvSpPr/>
            <p:nvPr/>
          </p:nvSpPr>
          <p:spPr>
            <a:xfrm>
              <a:off x="8022440" y="3335867"/>
              <a:ext cx="1274862" cy="3333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20854AA-73F1-4316-DA0D-40AFBFCFC77F}"/>
                </a:ext>
              </a:extLst>
            </p:cNvPr>
            <p:cNvSpPr/>
            <p:nvPr/>
          </p:nvSpPr>
          <p:spPr>
            <a:xfrm>
              <a:off x="6015708" y="3117850"/>
              <a:ext cx="76202" cy="160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A1D15C5-889A-0FF8-ED41-DDA7CAEE521D}"/>
              </a:ext>
            </a:extLst>
          </p:cNvPr>
          <p:cNvGrpSpPr/>
          <p:nvPr/>
        </p:nvGrpSpPr>
        <p:grpSpPr>
          <a:xfrm>
            <a:off x="877068" y="495079"/>
            <a:ext cx="3828915" cy="4761830"/>
            <a:chOff x="1063334" y="2899612"/>
            <a:chExt cx="3828915" cy="4761830"/>
          </a:xfrm>
        </p:grpSpPr>
        <p:pic>
          <p:nvPicPr>
            <p:cNvPr id="5" name="Grafik 4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9C62FD22-4BED-8EA6-6E2F-0C8436B71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01" t="18108" r="45988" b="12605"/>
            <a:stretch/>
          </p:blipFill>
          <p:spPr>
            <a:xfrm>
              <a:off x="1063334" y="2899612"/>
              <a:ext cx="3828915" cy="4761830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13CC2677-D386-C165-7E80-EF40C9400C41}"/>
                </a:ext>
              </a:extLst>
            </p:cNvPr>
            <p:cNvSpPr/>
            <p:nvPr/>
          </p:nvSpPr>
          <p:spPr>
            <a:xfrm>
              <a:off x="3601439" y="3362960"/>
              <a:ext cx="1290809" cy="33172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C394B5C-66B0-DF30-2F99-55DC5DF37F5B}"/>
                </a:ext>
              </a:extLst>
            </p:cNvPr>
            <p:cNvSpPr/>
            <p:nvPr/>
          </p:nvSpPr>
          <p:spPr>
            <a:xfrm>
              <a:off x="1639289" y="3362960"/>
              <a:ext cx="1962149" cy="33172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788C2D3-8D6F-9010-E632-11E1AEA52B1D}"/>
                </a:ext>
              </a:extLst>
            </p:cNvPr>
            <p:cNvSpPr/>
            <p:nvPr/>
          </p:nvSpPr>
          <p:spPr>
            <a:xfrm>
              <a:off x="1639288" y="6249325"/>
              <a:ext cx="1962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D608606-79A0-29D1-BFB2-FF439AD3324A}"/>
                </a:ext>
              </a:extLst>
            </p:cNvPr>
            <p:cNvSpPr/>
            <p:nvPr/>
          </p:nvSpPr>
          <p:spPr>
            <a:xfrm>
              <a:off x="3596074" y="6249325"/>
              <a:ext cx="12908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DCA31108-0649-6E9F-ABFC-8F22052D9235}"/>
                </a:ext>
              </a:extLst>
            </p:cNvPr>
            <p:cNvSpPr/>
            <p:nvPr/>
          </p:nvSpPr>
          <p:spPr>
            <a:xfrm>
              <a:off x="1601187" y="3141081"/>
              <a:ext cx="76202" cy="160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008B875E-2206-62A9-0A7E-A12BCA791550}"/>
              </a:ext>
            </a:extLst>
          </p:cNvPr>
          <p:cNvGrpSpPr/>
          <p:nvPr/>
        </p:nvGrpSpPr>
        <p:grpSpPr>
          <a:xfrm>
            <a:off x="1055094" y="5947113"/>
            <a:ext cx="10487451" cy="4505686"/>
            <a:chOff x="1278849" y="9016103"/>
            <a:chExt cx="10487451" cy="4505686"/>
          </a:xfrm>
        </p:grpSpPr>
        <p:pic>
          <p:nvPicPr>
            <p:cNvPr id="9" name="Grafik 8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39EA7360-BED4-099C-D492-9753FEBA1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0" t="51136" r="36434" b="39176"/>
            <a:stretch/>
          </p:blipFill>
          <p:spPr>
            <a:xfrm>
              <a:off x="6381669" y="10240625"/>
              <a:ext cx="1037879" cy="620316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EFD59FF-DE77-FE94-6C95-BE85226A2B3C}"/>
                </a:ext>
              </a:extLst>
            </p:cNvPr>
            <p:cNvSpPr/>
            <p:nvPr/>
          </p:nvSpPr>
          <p:spPr>
            <a:xfrm>
              <a:off x="6127055" y="10178012"/>
              <a:ext cx="1561043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E349328C-99F2-8CE6-6174-0A48DAAD8BDA}"/>
                </a:ext>
              </a:extLst>
            </p:cNvPr>
            <p:cNvGrpSpPr/>
            <p:nvPr/>
          </p:nvGrpSpPr>
          <p:grpSpPr>
            <a:xfrm>
              <a:off x="1278849" y="9340329"/>
              <a:ext cx="4605671" cy="4181460"/>
              <a:chOff x="-15316" y="9286179"/>
              <a:chExt cx="4605671" cy="4181460"/>
            </a:xfrm>
          </p:grpSpPr>
          <p:grpSp>
            <p:nvGrpSpPr>
              <p:cNvPr id="64" name="Gruppieren 63">
                <a:extLst>
                  <a:ext uri="{FF2B5EF4-FFF2-40B4-BE49-F238E27FC236}">
                    <a16:creationId xmlns:a16="http://schemas.microsoft.com/office/drawing/2014/main" id="{60BD0FD7-A278-E692-110A-675973D9BFD4}"/>
                  </a:ext>
                </a:extLst>
              </p:cNvPr>
              <p:cNvGrpSpPr/>
              <p:nvPr/>
            </p:nvGrpSpPr>
            <p:grpSpPr>
              <a:xfrm>
                <a:off x="-15316" y="12779381"/>
                <a:ext cx="4605671" cy="688258"/>
                <a:chOff x="-15316" y="12779381"/>
                <a:chExt cx="4605671" cy="688258"/>
              </a:xfrm>
            </p:grpSpPr>
            <p:sp>
              <p:nvSpPr>
                <p:cNvPr id="51" name="Rechteck 50">
                  <a:extLst>
                    <a:ext uri="{FF2B5EF4-FFF2-40B4-BE49-F238E27FC236}">
                      <a16:creationId xmlns:a16="http://schemas.microsoft.com/office/drawing/2014/main" id="{C094FFC9-3EBC-A968-FF55-0D47A0337B59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id="{8CDC896D-02EB-C908-139B-1A7A599DED7C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9" name="Rechteck 48">
                  <a:extLst>
                    <a:ext uri="{FF2B5EF4-FFF2-40B4-BE49-F238E27FC236}">
                      <a16:creationId xmlns:a16="http://schemas.microsoft.com/office/drawing/2014/main" id="{5C4FD3AE-5C39-B227-41D3-18F86D4C9E6B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F64C692C-FB36-7210-2C33-F2842F88E0C3}"/>
                    </a:ext>
                  </a:extLst>
                </p:cNvPr>
                <p:cNvSpPr/>
                <p:nvPr/>
              </p:nvSpPr>
              <p:spPr>
                <a:xfrm>
                  <a:off x="-15316" y="12787879"/>
                  <a:ext cx="196214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panel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419EB4B4-BE6F-9A0B-6A89-37DA7949535B}"/>
                    </a:ext>
                  </a:extLst>
                </p:cNvPr>
                <p:cNvSpPr/>
                <p:nvPr/>
              </p:nvSpPr>
              <p:spPr>
                <a:xfrm>
                  <a:off x="393844" y="13096092"/>
                  <a:ext cx="100334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cluster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D44ACD6F-1942-5A4C-2B26-E66A5C89821E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83602D4B-83C8-5D4F-4AD9-566FCD2C3518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30F9ADCB-532E-1258-F2C3-47C25BD78A4E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46CEAAAF-8A69-024B-9CD3-40DE89D97853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F929227-0A2F-22C4-2652-C368BE7E9964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1D04788F-BA0F-6267-C42B-2E2DD16C1E12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2ED2BD9C-2ACB-3999-7FA8-34ED417BC81B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201E8A99-AC50-9084-D631-B5DF5C5371C4}"/>
                    </a:ext>
                  </a:extLst>
                </p:cNvPr>
                <p:cNvSpPr txBox="1"/>
                <p:nvPr/>
              </p:nvSpPr>
              <p:spPr>
                <a:xfrm>
                  <a:off x="1484210" y="13098307"/>
                  <a:ext cx="494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C7</a:t>
                  </a:r>
                  <a:endParaRPr lang="de-DE" dirty="0"/>
                </a:p>
              </p:txBody>
            </p:sp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09CD019F-49CA-7F21-1986-E545179AE1FD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4510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C8</a:t>
                  </a:r>
                  <a:endParaRPr lang="de-DE" dirty="0"/>
                </a:p>
              </p:txBody>
            </p:sp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E71CCF8D-74B5-3FE4-BD3A-A9D6083603EC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CD4+</a:t>
                  </a:r>
                  <a:endParaRPr lang="de-DE" dirty="0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262F99E4-3BDA-43A4-7B02-5239A0DDDD71}"/>
                  </a:ext>
                </a:extLst>
              </p:cNvPr>
              <p:cNvGrpSpPr/>
              <p:nvPr/>
            </p:nvGrpSpPr>
            <p:grpSpPr>
              <a:xfrm>
                <a:off x="696784" y="9286179"/>
                <a:ext cx="3828915" cy="3457575"/>
                <a:chOff x="696784" y="9286179"/>
                <a:chExt cx="3828915" cy="3457575"/>
              </a:xfrm>
            </p:grpSpPr>
            <p:pic>
              <p:nvPicPr>
                <p:cNvPr id="22" name="Grafik 21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79C8EA21-C1BF-E1E7-AB07-EC7AAD8F4E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401" t="23704" r="45988" b="25986"/>
                <a:stretch/>
              </p:blipFill>
              <p:spPr>
                <a:xfrm>
                  <a:off x="696784" y="9286179"/>
                  <a:ext cx="3828915" cy="3457575"/>
                </a:xfrm>
                <a:prstGeom prst="rect">
                  <a:avLst/>
                </a:prstGeom>
              </p:spPr>
            </p:pic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0D08EB04-74FA-3568-DA00-112415FD1984}"/>
                    </a:ext>
                  </a:extLst>
                </p:cNvPr>
                <p:cNvSpPr/>
                <p:nvPr/>
              </p:nvSpPr>
              <p:spPr>
                <a:xfrm>
                  <a:off x="1280544" y="9365555"/>
                  <a:ext cx="1962149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2B6667C3-8093-E931-C7D6-3972F567076F}"/>
                    </a:ext>
                  </a:extLst>
                </p:cNvPr>
                <p:cNvSpPr/>
                <p:nvPr/>
              </p:nvSpPr>
              <p:spPr>
                <a:xfrm>
                  <a:off x="3255902" y="9365555"/>
                  <a:ext cx="1269797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D08A9D5E-D6AF-6E0E-754A-81D16A5057A4}"/>
                    </a:ext>
                  </a:extLst>
                </p:cNvPr>
                <p:cNvSpPr/>
                <p:nvPr/>
              </p:nvSpPr>
              <p:spPr>
                <a:xfrm>
                  <a:off x="1267335" y="12279068"/>
                  <a:ext cx="198856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CyTOF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eck 57">
                  <a:extLst>
                    <a:ext uri="{FF2B5EF4-FFF2-40B4-BE49-F238E27FC236}">
                      <a16:creationId xmlns:a16="http://schemas.microsoft.com/office/drawing/2014/main" id="{31DA15DC-7F8D-FAC3-126F-9DF9F635A155}"/>
                    </a:ext>
                  </a:extLst>
                </p:cNvPr>
                <p:cNvSpPr/>
                <p:nvPr/>
              </p:nvSpPr>
              <p:spPr>
                <a:xfrm>
                  <a:off x="3242693" y="12279068"/>
                  <a:ext cx="128300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CITEseq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BEA2446E-5856-6C6B-AF90-C7FF76530C4A}"/>
                </a:ext>
              </a:extLst>
            </p:cNvPr>
            <p:cNvGrpSpPr/>
            <p:nvPr/>
          </p:nvGrpSpPr>
          <p:grpSpPr>
            <a:xfrm>
              <a:off x="7160629" y="9175878"/>
              <a:ext cx="4605671" cy="4336867"/>
              <a:chOff x="5033478" y="9155998"/>
              <a:chExt cx="4605671" cy="4336867"/>
            </a:xfrm>
          </p:grpSpPr>
          <p:grpSp>
            <p:nvGrpSpPr>
              <p:cNvPr id="59" name="Gruppieren 58">
                <a:extLst>
                  <a:ext uri="{FF2B5EF4-FFF2-40B4-BE49-F238E27FC236}">
                    <a16:creationId xmlns:a16="http://schemas.microsoft.com/office/drawing/2014/main" id="{4FCAC7E3-7E92-F4AE-B1FD-A96C7D1D611F}"/>
                  </a:ext>
                </a:extLst>
              </p:cNvPr>
              <p:cNvGrpSpPr/>
              <p:nvPr/>
            </p:nvGrpSpPr>
            <p:grpSpPr>
              <a:xfrm>
                <a:off x="5759084" y="9155998"/>
                <a:ext cx="3855147" cy="3584644"/>
                <a:chOff x="5468386" y="3117850"/>
                <a:chExt cx="3828915" cy="3626732"/>
              </a:xfrm>
            </p:grpSpPr>
            <p:pic>
              <p:nvPicPr>
                <p:cNvPr id="60" name="Grafik 59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0C3BC850-B4C8-924B-2FB8-76B74FB828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67" t="23403" r="46154" b="26344"/>
                <a:stretch/>
              </p:blipFill>
              <p:spPr>
                <a:xfrm>
                  <a:off x="5468386" y="3217966"/>
                  <a:ext cx="3828915" cy="3526616"/>
                </a:xfrm>
                <a:prstGeom prst="rect">
                  <a:avLst/>
                </a:prstGeom>
              </p:spPr>
            </p:pic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B4AA820E-F30E-761D-B3FA-041F4FC491F5}"/>
                    </a:ext>
                  </a:extLst>
                </p:cNvPr>
                <p:cNvSpPr/>
                <p:nvPr/>
              </p:nvSpPr>
              <p:spPr>
                <a:xfrm>
                  <a:off x="6015708" y="3117850"/>
                  <a:ext cx="76202" cy="1603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5" name="Gruppieren 64">
                <a:extLst>
                  <a:ext uri="{FF2B5EF4-FFF2-40B4-BE49-F238E27FC236}">
                    <a16:creationId xmlns:a16="http://schemas.microsoft.com/office/drawing/2014/main" id="{230610A7-19E8-50DF-DA39-9694000A1B09}"/>
                  </a:ext>
                </a:extLst>
              </p:cNvPr>
              <p:cNvGrpSpPr/>
              <p:nvPr/>
            </p:nvGrpSpPr>
            <p:grpSpPr>
              <a:xfrm>
                <a:off x="5033478" y="12805703"/>
                <a:ext cx="4605671" cy="687162"/>
                <a:chOff x="-15316" y="12779381"/>
                <a:chExt cx="4605671" cy="687162"/>
              </a:xfrm>
            </p:grpSpPr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81480E06-2D57-F87D-347C-4A11B682E77E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842C5AC7-6674-06A2-912A-3B96473F891E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1E365834-0DAE-FD9F-564F-973149C47E06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" name="Rechteck 68">
                  <a:extLst>
                    <a:ext uri="{FF2B5EF4-FFF2-40B4-BE49-F238E27FC236}">
                      <a16:creationId xmlns:a16="http://schemas.microsoft.com/office/drawing/2014/main" id="{80642A5D-7BFD-C012-8414-06E45172B1CF}"/>
                    </a:ext>
                  </a:extLst>
                </p:cNvPr>
                <p:cNvSpPr/>
                <p:nvPr/>
              </p:nvSpPr>
              <p:spPr>
                <a:xfrm>
                  <a:off x="-15316" y="12787879"/>
                  <a:ext cx="196214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panel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0" name="Rechteck 69">
                  <a:extLst>
                    <a:ext uri="{FF2B5EF4-FFF2-40B4-BE49-F238E27FC236}">
                      <a16:creationId xmlns:a16="http://schemas.microsoft.com/office/drawing/2014/main" id="{51BD545E-1B15-21D4-01ED-C0FB2066F735}"/>
                    </a:ext>
                  </a:extLst>
                </p:cNvPr>
                <p:cNvSpPr/>
                <p:nvPr/>
              </p:nvSpPr>
              <p:spPr>
                <a:xfrm>
                  <a:off x="393844" y="13096092"/>
                  <a:ext cx="100334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cluster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1" name="Textfeld 70">
                  <a:extLst>
                    <a:ext uri="{FF2B5EF4-FFF2-40B4-BE49-F238E27FC236}">
                      <a16:creationId xmlns:a16="http://schemas.microsoft.com/office/drawing/2014/main" id="{A0ADB583-B89E-44A9-D93C-576537DAE15F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E2187BC9-E659-FEFA-E8B7-E29F86ABA676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FB31B2A0-BFFA-8AF2-6314-BF37AE0AD5E5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74" name="Textfeld 73">
                  <a:extLst>
                    <a:ext uri="{FF2B5EF4-FFF2-40B4-BE49-F238E27FC236}">
                      <a16:creationId xmlns:a16="http://schemas.microsoft.com/office/drawing/2014/main" id="{003F8090-7447-EA8E-51C7-FDAF22A50BBC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75" name="Textfeld 74">
                  <a:extLst>
                    <a:ext uri="{FF2B5EF4-FFF2-40B4-BE49-F238E27FC236}">
                      <a16:creationId xmlns:a16="http://schemas.microsoft.com/office/drawing/2014/main" id="{1FEA010E-6692-E273-259A-4F3BF3D98F63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76" name="Textfeld 75">
                  <a:extLst>
                    <a:ext uri="{FF2B5EF4-FFF2-40B4-BE49-F238E27FC236}">
                      <a16:creationId xmlns:a16="http://schemas.microsoft.com/office/drawing/2014/main" id="{95232433-EC6A-FA5E-4F27-6E6975895156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77" name="Textfeld 76">
                  <a:extLst>
                    <a:ext uri="{FF2B5EF4-FFF2-40B4-BE49-F238E27FC236}">
                      <a16:creationId xmlns:a16="http://schemas.microsoft.com/office/drawing/2014/main" id="{3D95063F-1830-49D5-A69D-B920727637DC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7F5AD180-3392-8D69-0A2D-FCC64F643D2D}"/>
                    </a:ext>
                  </a:extLst>
                </p:cNvPr>
                <p:cNvSpPr txBox="1"/>
                <p:nvPr/>
              </p:nvSpPr>
              <p:spPr>
                <a:xfrm>
                  <a:off x="1457657" y="13097211"/>
                  <a:ext cx="5825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C25</a:t>
                  </a:r>
                  <a:endParaRPr lang="de-DE" dirty="0"/>
                </a:p>
              </p:txBody>
            </p:sp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5E615F4C-6F50-B0A4-022C-98EB6E291A41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5363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C26</a:t>
                  </a:r>
                  <a:endParaRPr lang="de-DE" dirty="0"/>
                </a:p>
              </p:txBody>
            </p:sp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4D6BEB66-5CE0-7859-A65C-AC15E60A5512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CD8+</a:t>
                  </a:r>
                  <a:endParaRPr lang="de-DE" dirty="0"/>
                </a:p>
              </p:txBody>
            </p:sp>
          </p:grpSp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45E2FE7B-EEB1-D64C-B530-739988888D94}"/>
                  </a:ext>
                </a:extLst>
              </p:cNvPr>
              <p:cNvSpPr/>
              <p:nvPr/>
            </p:nvSpPr>
            <p:spPr>
              <a:xfrm>
                <a:off x="8304696" y="9365555"/>
                <a:ext cx="1269797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F917FEFC-EFEC-C152-EAC4-3277F5392B6D}"/>
                  </a:ext>
                </a:extLst>
              </p:cNvPr>
              <p:cNvSpPr/>
              <p:nvPr/>
            </p:nvSpPr>
            <p:spPr>
              <a:xfrm>
                <a:off x="6349850" y="9365555"/>
                <a:ext cx="1962149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EF3C1FA9-AA62-EB34-7B5B-CE250BBD3574}"/>
                  </a:ext>
                </a:extLst>
              </p:cNvPr>
              <p:cNvSpPr/>
              <p:nvPr/>
            </p:nvSpPr>
            <p:spPr>
              <a:xfrm>
                <a:off x="6330431" y="12279068"/>
                <a:ext cx="19885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CyTOF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C9557D49-2FC1-55FE-B3A7-5AA6AC54E5BD}"/>
                  </a:ext>
                </a:extLst>
              </p:cNvPr>
              <p:cNvSpPr/>
              <p:nvPr/>
            </p:nvSpPr>
            <p:spPr>
              <a:xfrm>
                <a:off x="8298091" y="12279068"/>
                <a:ext cx="12830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CITEseq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51C4CBAC-5FC4-F898-0B57-88301845C88C}"/>
                </a:ext>
              </a:extLst>
            </p:cNvPr>
            <p:cNvSpPr/>
            <p:nvPr/>
          </p:nvSpPr>
          <p:spPr>
            <a:xfrm>
              <a:off x="6198881" y="11643891"/>
              <a:ext cx="168269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   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–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ull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  –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oint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– 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inimal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19EF934F-DCD8-09E0-13FF-C037ADBA2199}"/>
                </a:ext>
              </a:extLst>
            </p:cNvPr>
            <p:cNvSpPr/>
            <p:nvPr/>
          </p:nvSpPr>
          <p:spPr>
            <a:xfrm>
              <a:off x="6148132" y="11643891"/>
              <a:ext cx="1561042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919F06E7-9E9D-D0FA-C50D-12341B8C7139}"/>
                </a:ext>
              </a:extLst>
            </p:cNvPr>
            <p:cNvSpPr txBox="1"/>
            <p:nvPr/>
          </p:nvSpPr>
          <p:spPr>
            <a:xfrm>
              <a:off x="6276960" y="9890439"/>
              <a:ext cx="12472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metric</a:t>
              </a:r>
              <a:endParaRPr lang="de-DE" sz="1400" dirty="0"/>
            </a:p>
          </p:txBody>
        </p:sp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41E02DC9-82B2-AB8A-E4EA-B76B20B4E916}"/>
                </a:ext>
              </a:extLst>
            </p:cNvPr>
            <p:cNvSpPr txBox="1"/>
            <p:nvPr/>
          </p:nvSpPr>
          <p:spPr>
            <a:xfrm>
              <a:off x="6148131" y="11344312"/>
              <a:ext cx="156104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dirty="0"/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08AD5941-29D8-C0BE-343A-DCC1A9483939}"/>
                </a:ext>
              </a:extLst>
            </p:cNvPr>
            <p:cNvSpPr/>
            <p:nvPr/>
          </p:nvSpPr>
          <p:spPr>
            <a:xfrm>
              <a:off x="2561500" y="9046404"/>
              <a:ext cx="32583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CD4+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78F81AD4-B33E-5FB3-8A56-F9482610F9E7}"/>
                </a:ext>
              </a:extLst>
            </p:cNvPr>
            <p:cNvSpPr/>
            <p:nvPr/>
          </p:nvSpPr>
          <p:spPr>
            <a:xfrm>
              <a:off x="8477000" y="9016103"/>
              <a:ext cx="322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CD8+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1F6D53BA-346B-27A7-C53F-87F413FD6DD6}"/>
              </a:ext>
            </a:extLst>
          </p:cNvPr>
          <p:cNvGrpSpPr/>
          <p:nvPr/>
        </p:nvGrpSpPr>
        <p:grpSpPr>
          <a:xfrm>
            <a:off x="1055094" y="11631813"/>
            <a:ext cx="10469738" cy="4491232"/>
            <a:chOff x="1055094" y="11631813"/>
            <a:chExt cx="10469738" cy="4491232"/>
          </a:xfrm>
        </p:grpSpPr>
        <p:pic>
          <p:nvPicPr>
            <p:cNvPr id="98" name="Grafik 97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81F6043B-4E3C-241C-D597-04EF8B374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0" t="51136" r="36434" b="39176"/>
            <a:stretch/>
          </p:blipFill>
          <p:spPr>
            <a:xfrm>
              <a:off x="10024928" y="12626521"/>
              <a:ext cx="1037879" cy="620316"/>
            </a:xfrm>
            <a:prstGeom prst="rect">
              <a:avLst/>
            </a:prstGeom>
          </p:spPr>
        </p:pic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3574D483-BCC9-D6BC-DED8-74CA122A0E39}"/>
                </a:ext>
              </a:extLst>
            </p:cNvPr>
            <p:cNvSpPr/>
            <p:nvPr/>
          </p:nvSpPr>
          <p:spPr>
            <a:xfrm>
              <a:off x="9770314" y="12563908"/>
              <a:ext cx="1561043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BC9404A4-8048-B31A-9E83-A6151308CDDF}"/>
                </a:ext>
              </a:extLst>
            </p:cNvPr>
            <p:cNvGrpSpPr/>
            <p:nvPr/>
          </p:nvGrpSpPr>
          <p:grpSpPr>
            <a:xfrm>
              <a:off x="1055094" y="11925738"/>
              <a:ext cx="4605671" cy="4181460"/>
              <a:chOff x="-15316" y="9286179"/>
              <a:chExt cx="4605671" cy="4181460"/>
            </a:xfrm>
          </p:grpSpPr>
          <p:grpSp>
            <p:nvGrpSpPr>
              <p:cNvPr id="131" name="Gruppieren 130">
                <a:extLst>
                  <a:ext uri="{FF2B5EF4-FFF2-40B4-BE49-F238E27FC236}">
                    <a16:creationId xmlns:a16="http://schemas.microsoft.com/office/drawing/2014/main" id="{55B585AA-81D3-851D-B82A-8BF25D83021E}"/>
                  </a:ext>
                </a:extLst>
              </p:cNvPr>
              <p:cNvGrpSpPr/>
              <p:nvPr/>
            </p:nvGrpSpPr>
            <p:grpSpPr>
              <a:xfrm>
                <a:off x="-15316" y="12779381"/>
                <a:ext cx="4605671" cy="688258"/>
                <a:chOff x="-15316" y="12779381"/>
                <a:chExt cx="4605671" cy="688258"/>
              </a:xfrm>
            </p:grpSpPr>
            <p:sp>
              <p:nvSpPr>
                <p:cNvPr id="138" name="Rechteck 137">
                  <a:extLst>
                    <a:ext uri="{FF2B5EF4-FFF2-40B4-BE49-F238E27FC236}">
                      <a16:creationId xmlns:a16="http://schemas.microsoft.com/office/drawing/2014/main" id="{79FF0CAB-5647-BD7D-BBE8-7A4EAF32719C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9" name="Rechteck 138">
                  <a:extLst>
                    <a:ext uri="{FF2B5EF4-FFF2-40B4-BE49-F238E27FC236}">
                      <a16:creationId xmlns:a16="http://schemas.microsoft.com/office/drawing/2014/main" id="{BDBC94F9-357D-AB44-7A53-122ADE3889B0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0" name="Rechteck 139">
                  <a:extLst>
                    <a:ext uri="{FF2B5EF4-FFF2-40B4-BE49-F238E27FC236}">
                      <a16:creationId xmlns:a16="http://schemas.microsoft.com/office/drawing/2014/main" id="{11E79CD3-FACD-5549-2E6A-BFEBD5759BC2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1" name="Rechteck 140">
                  <a:extLst>
                    <a:ext uri="{FF2B5EF4-FFF2-40B4-BE49-F238E27FC236}">
                      <a16:creationId xmlns:a16="http://schemas.microsoft.com/office/drawing/2014/main" id="{A2AF386E-65E3-EC19-1078-FFF9BCDB137E}"/>
                    </a:ext>
                  </a:extLst>
                </p:cNvPr>
                <p:cNvSpPr/>
                <p:nvPr/>
              </p:nvSpPr>
              <p:spPr>
                <a:xfrm>
                  <a:off x="-15316" y="12787879"/>
                  <a:ext cx="196214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panel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2" name="Rechteck 141">
                  <a:extLst>
                    <a:ext uri="{FF2B5EF4-FFF2-40B4-BE49-F238E27FC236}">
                      <a16:creationId xmlns:a16="http://schemas.microsoft.com/office/drawing/2014/main" id="{7C27D5FC-DD16-6FE4-F46F-5547DA753BCC}"/>
                    </a:ext>
                  </a:extLst>
                </p:cNvPr>
                <p:cNvSpPr/>
                <p:nvPr/>
              </p:nvSpPr>
              <p:spPr>
                <a:xfrm>
                  <a:off x="393844" y="13096092"/>
                  <a:ext cx="100334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cluster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3" name="Textfeld 142">
                  <a:extLst>
                    <a:ext uri="{FF2B5EF4-FFF2-40B4-BE49-F238E27FC236}">
                      <a16:creationId xmlns:a16="http://schemas.microsoft.com/office/drawing/2014/main" id="{F7C03E99-846A-DCA1-A019-DA3BC312FCA6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44" name="Textfeld 143">
                  <a:extLst>
                    <a:ext uri="{FF2B5EF4-FFF2-40B4-BE49-F238E27FC236}">
                      <a16:creationId xmlns:a16="http://schemas.microsoft.com/office/drawing/2014/main" id="{AD6CDE40-80F3-D38F-90EB-D047DE0DE565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01F0A65D-AB66-4B37-1BA0-06F64A86AF19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46" name="Textfeld 145">
                  <a:extLst>
                    <a:ext uri="{FF2B5EF4-FFF2-40B4-BE49-F238E27FC236}">
                      <a16:creationId xmlns:a16="http://schemas.microsoft.com/office/drawing/2014/main" id="{A89BCFA5-653E-5ADF-2CB8-135C60527598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F926A947-892B-1DEE-4D64-26D15B068BC9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48" name="Textfeld 147">
                  <a:extLst>
                    <a:ext uri="{FF2B5EF4-FFF2-40B4-BE49-F238E27FC236}">
                      <a16:creationId xmlns:a16="http://schemas.microsoft.com/office/drawing/2014/main" id="{1572950E-D693-12F5-1FC9-ED4AE9368504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6D28ACD9-26A0-11ED-45C5-81AAB947AE21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D26B0079-9A0E-38A9-832D-A540A18D22F9}"/>
                    </a:ext>
                  </a:extLst>
                </p:cNvPr>
                <p:cNvSpPr txBox="1"/>
                <p:nvPr/>
              </p:nvSpPr>
              <p:spPr>
                <a:xfrm>
                  <a:off x="1484210" y="13098307"/>
                  <a:ext cx="494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C7</a:t>
                  </a:r>
                  <a:endParaRPr lang="de-DE" dirty="0"/>
                </a:p>
              </p:txBody>
            </p:sp>
            <p:sp>
              <p:nvSpPr>
                <p:cNvPr id="151" name="Textfeld 150">
                  <a:extLst>
                    <a:ext uri="{FF2B5EF4-FFF2-40B4-BE49-F238E27FC236}">
                      <a16:creationId xmlns:a16="http://schemas.microsoft.com/office/drawing/2014/main" id="{2A2BE79A-9A7E-ACCC-B8C1-C16368DE86D5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4510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C8</a:t>
                  </a:r>
                  <a:endParaRPr lang="de-DE" dirty="0"/>
                </a:p>
              </p:txBody>
            </p:sp>
            <p:sp>
              <p:nvSpPr>
                <p:cNvPr id="152" name="Textfeld 151">
                  <a:extLst>
                    <a:ext uri="{FF2B5EF4-FFF2-40B4-BE49-F238E27FC236}">
                      <a16:creationId xmlns:a16="http://schemas.microsoft.com/office/drawing/2014/main" id="{6E93FFBE-3D77-5238-5F42-E654043AB3BE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CD4+</a:t>
                  </a:r>
                  <a:endParaRPr lang="de-DE" dirty="0"/>
                </a:p>
              </p:txBody>
            </p:sp>
          </p:grpSp>
          <p:grpSp>
            <p:nvGrpSpPr>
              <p:cNvPr id="132" name="Gruppieren 131">
                <a:extLst>
                  <a:ext uri="{FF2B5EF4-FFF2-40B4-BE49-F238E27FC236}">
                    <a16:creationId xmlns:a16="http://schemas.microsoft.com/office/drawing/2014/main" id="{F4E05329-E5C3-95FC-FF56-ACF6091A452E}"/>
                  </a:ext>
                </a:extLst>
              </p:cNvPr>
              <p:cNvGrpSpPr/>
              <p:nvPr/>
            </p:nvGrpSpPr>
            <p:grpSpPr>
              <a:xfrm>
                <a:off x="889333" y="9286179"/>
                <a:ext cx="3636366" cy="3457575"/>
                <a:chOff x="889333" y="9286179"/>
                <a:chExt cx="3636366" cy="3457575"/>
              </a:xfrm>
            </p:grpSpPr>
            <p:pic>
              <p:nvPicPr>
                <p:cNvPr id="133" name="Grafik 132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DE39047A-A4EF-20CE-34A2-6B7E0C245C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40" t="23704" r="45988" b="25986"/>
                <a:stretch/>
              </p:blipFill>
              <p:spPr>
                <a:xfrm>
                  <a:off x="889333" y="9286179"/>
                  <a:ext cx="3636366" cy="3457575"/>
                </a:xfrm>
                <a:prstGeom prst="rect">
                  <a:avLst/>
                </a:prstGeom>
              </p:spPr>
            </p:pic>
            <p:sp>
              <p:nvSpPr>
                <p:cNvPr id="134" name="Rechteck 133">
                  <a:extLst>
                    <a:ext uri="{FF2B5EF4-FFF2-40B4-BE49-F238E27FC236}">
                      <a16:creationId xmlns:a16="http://schemas.microsoft.com/office/drawing/2014/main" id="{FBA2D224-3C35-B6AC-A524-20C71BB2E6D7}"/>
                    </a:ext>
                  </a:extLst>
                </p:cNvPr>
                <p:cNvSpPr/>
                <p:nvPr/>
              </p:nvSpPr>
              <p:spPr>
                <a:xfrm>
                  <a:off x="1280544" y="9365555"/>
                  <a:ext cx="1962149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5" name="Rechteck 134">
                  <a:extLst>
                    <a:ext uri="{FF2B5EF4-FFF2-40B4-BE49-F238E27FC236}">
                      <a16:creationId xmlns:a16="http://schemas.microsoft.com/office/drawing/2014/main" id="{A5C90994-B821-54E4-FB56-C82817B7D88A}"/>
                    </a:ext>
                  </a:extLst>
                </p:cNvPr>
                <p:cNvSpPr/>
                <p:nvPr/>
              </p:nvSpPr>
              <p:spPr>
                <a:xfrm>
                  <a:off x="3255902" y="9365555"/>
                  <a:ext cx="1269797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6" name="Rechteck 135">
                  <a:extLst>
                    <a:ext uri="{FF2B5EF4-FFF2-40B4-BE49-F238E27FC236}">
                      <a16:creationId xmlns:a16="http://schemas.microsoft.com/office/drawing/2014/main" id="{98A8EC2B-6917-33CF-14C6-DAE539473E28}"/>
                    </a:ext>
                  </a:extLst>
                </p:cNvPr>
                <p:cNvSpPr/>
                <p:nvPr/>
              </p:nvSpPr>
              <p:spPr>
                <a:xfrm>
                  <a:off x="1267335" y="12279068"/>
                  <a:ext cx="198856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CyTOF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Rechteck 136">
                  <a:extLst>
                    <a:ext uri="{FF2B5EF4-FFF2-40B4-BE49-F238E27FC236}">
                      <a16:creationId xmlns:a16="http://schemas.microsoft.com/office/drawing/2014/main" id="{29BB615D-DED5-51F0-9178-29FFBDE83732}"/>
                    </a:ext>
                  </a:extLst>
                </p:cNvPr>
                <p:cNvSpPr/>
                <p:nvPr/>
              </p:nvSpPr>
              <p:spPr>
                <a:xfrm>
                  <a:off x="3242693" y="12279068"/>
                  <a:ext cx="128300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CITEseq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DC99C686-ED1B-DDCD-8A28-AA192C3A72C3}"/>
                </a:ext>
              </a:extLst>
            </p:cNvPr>
            <p:cNvGrpSpPr/>
            <p:nvPr/>
          </p:nvGrpSpPr>
          <p:grpSpPr>
            <a:xfrm>
              <a:off x="5774867" y="11786178"/>
              <a:ext cx="3661285" cy="4336867"/>
              <a:chOff x="5977864" y="9155998"/>
              <a:chExt cx="3661285" cy="4336867"/>
            </a:xfrm>
          </p:grpSpPr>
          <p:grpSp>
            <p:nvGrpSpPr>
              <p:cNvPr id="108" name="Gruppieren 107">
                <a:extLst>
                  <a:ext uri="{FF2B5EF4-FFF2-40B4-BE49-F238E27FC236}">
                    <a16:creationId xmlns:a16="http://schemas.microsoft.com/office/drawing/2014/main" id="{F91E15E0-D261-4256-1A14-47494283EDFC}"/>
                  </a:ext>
                </a:extLst>
              </p:cNvPr>
              <p:cNvGrpSpPr/>
              <p:nvPr/>
            </p:nvGrpSpPr>
            <p:grpSpPr>
              <a:xfrm>
                <a:off x="5977864" y="9155998"/>
                <a:ext cx="3636366" cy="3584644"/>
                <a:chOff x="5685678" y="3117850"/>
                <a:chExt cx="3611623" cy="3626732"/>
              </a:xfrm>
            </p:grpSpPr>
            <p:pic>
              <p:nvPicPr>
                <p:cNvPr id="129" name="Grafik 128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0973850C-3227-52D9-B102-F6345FA69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68" t="23403" r="46154" b="26344"/>
                <a:stretch/>
              </p:blipFill>
              <p:spPr>
                <a:xfrm>
                  <a:off x="5685678" y="3217966"/>
                  <a:ext cx="3611623" cy="3526616"/>
                </a:xfrm>
                <a:prstGeom prst="rect">
                  <a:avLst/>
                </a:prstGeom>
              </p:spPr>
            </p:pic>
            <p:sp>
              <p:nvSpPr>
                <p:cNvPr id="130" name="Rechteck 129">
                  <a:extLst>
                    <a:ext uri="{FF2B5EF4-FFF2-40B4-BE49-F238E27FC236}">
                      <a16:creationId xmlns:a16="http://schemas.microsoft.com/office/drawing/2014/main" id="{10DCCD9F-FF46-1A28-8F75-91FF2C002681}"/>
                    </a:ext>
                  </a:extLst>
                </p:cNvPr>
                <p:cNvSpPr/>
                <p:nvPr/>
              </p:nvSpPr>
              <p:spPr>
                <a:xfrm>
                  <a:off x="6015708" y="3117850"/>
                  <a:ext cx="76202" cy="1603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9" name="Gruppieren 108">
                <a:extLst>
                  <a:ext uri="{FF2B5EF4-FFF2-40B4-BE49-F238E27FC236}">
                    <a16:creationId xmlns:a16="http://schemas.microsoft.com/office/drawing/2014/main" id="{1A34858F-E674-3995-818D-B65AB35C9ED6}"/>
                  </a:ext>
                </a:extLst>
              </p:cNvPr>
              <p:cNvGrpSpPr/>
              <p:nvPr/>
            </p:nvGrpSpPr>
            <p:grpSpPr>
              <a:xfrm>
                <a:off x="6409775" y="12805703"/>
                <a:ext cx="3229374" cy="687162"/>
                <a:chOff x="1360981" y="12779381"/>
                <a:chExt cx="3229374" cy="687162"/>
              </a:xfrm>
            </p:grpSpPr>
            <p:sp>
              <p:nvSpPr>
                <p:cNvPr id="114" name="Rechteck 113">
                  <a:extLst>
                    <a:ext uri="{FF2B5EF4-FFF2-40B4-BE49-F238E27FC236}">
                      <a16:creationId xmlns:a16="http://schemas.microsoft.com/office/drawing/2014/main" id="{519BE4AC-7011-D32B-9A44-AF1CE6FEC881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5" name="Rechteck 114">
                  <a:extLst>
                    <a:ext uri="{FF2B5EF4-FFF2-40B4-BE49-F238E27FC236}">
                      <a16:creationId xmlns:a16="http://schemas.microsoft.com/office/drawing/2014/main" id="{A85FC790-7266-5986-571F-FD41A29928FA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6" name="Rechteck 115">
                  <a:extLst>
                    <a:ext uri="{FF2B5EF4-FFF2-40B4-BE49-F238E27FC236}">
                      <a16:creationId xmlns:a16="http://schemas.microsoft.com/office/drawing/2014/main" id="{2CF6C771-A848-0F08-33BC-31644FCDABB9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9" name="Textfeld 118">
                  <a:extLst>
                    <a:ext uri="{FF2B5EF4-FFF2-40B4-BE49-F238E27FC236}">
                      <a16:creationId xmlns:a16="http://schemas.microsoft.com/office/drawing/2014/main" id="{0DD2867C-0F4D-A8E6-2088-D86E50A47720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20" name="Textfeld 119">
                  <a:extLst>
                    <a:ext uri="{FF2B5EF4-FFF2-40B4-BE49-F238E27FC236}">
                      <a16:creationId xmlns:a16="http://schemas.microsoft.com/office/drawing/2014/main" id="{38304349-C06D-51F3-D7A6-C5BCD5A1370A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21" name="Textfeld 120">
                  <a:extLst>
                    <a:ext uri="{FF2B5EF4-FFF2-40B4-BE49-F238E27FC236}">
                      <a16:creationId xmlns:a16="http://schemas.microsoft.com/office/drawing/2014/main" id="{F52B5EA6-66AE-5445-1F93-4B4A0B21542C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22" name="Textfeld 121">
                  <a:extLst>
                    <a:ext uri="{FF2B5EF4-FFF2-40B4-BE49-F238E27FC236}">
                      <a16:creationId xmlns:a16="http://schemas.microsoft.com/office/drawing/2014/main" id="{80E8A2B9-2C7D-9766-928C-15F88D9F7139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0FE8B510-AAFC-D0EA-689D-F9D5FF647BDE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135F1F14-C5CB-065A-C01E-B02DE823AFAA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DF0522C9-BCE8-D2B1-F60E-6E5C28367C13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126" name="Textfeld 125">
                  <a:extLst>
                    <a:ext uri="{FF2B5EF4-FFF2-40B4-BE49-F238E27FC236}">
                      <a16:creationId xmlns:a16="http://schemas.microsoft.com/office/drawing/2014/main" id="{30B70785-4D02-8A18-BB67-61E3F75C4415}"/>
                    </a:ext>
                  </a:extLst>
                </p:cNvPr>
                <p:cNvSpPr txBox="1"/>
                <p:nvPr/>
              </p:nvSpPr>
              <p:spPr>
                <a:xfrm>
                  <a:off x="1457657" y="13097211"/>
                  <a:ext cx="5825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C25</a:t>
                  </a:r>
                  <a:endParaRPr lang="de-DE" dirty="0"/>
                </a:p>
              </p:txBody>
            </p:sp>
            <p:sp>
              <p:nvSpPr>
                <p:cNvPr id="127" name="Textfeld 126">
                  <a:extLst>
                    <a:ext uri="{FF2B5EF4-FFF2-40B4-BE49-F238E27FC236}">
                      <a16:creationId xmlns:a16="http://schemas.microsoft.com/office/drawing/2014/main" id="{9B60D958-06FC-1FD9-797C-89254B7386D6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5363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C26</a:t>
                  </a:r>
                  <a:endParaRPr lang="de-DE" dirty="0"/>
                </a:p>
              </p:txBody>
            </p:sp>
            <p:sp>
              <p:nvSpPr>
                <p:cNvPr id="128" name="Textfeld 127">
                  <a:extLst>
                    <a:ext uri="{FF2B5EF4-FFF2-40B4-BE49-F238E27FC236}">
                      <a16:creationId xmlns:a16="http://schemas.microsoft.com/office/drawing/2014/main" id="{C39E0B71-40FE-8612-1406-F1299FDDB0DF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CD8+</a:t>
                  </a:r>
                  <a:endParaRPr lang="de-DE" dirty="0"/>
                </a:p>
              </p:txBody>
            </p:sp>
          </p:grp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EE4353F-5A5E-5D54-E13D-34BA02A20224}"/>
                  </a:ext>
                </a:extLst>
              </p:cNvPr>
              <p:cNvSpPr/>
              <p:nvPr/>
            </p:nvSpPr>
            <p:spPr>
              <a:xfrm>
                <a:off x="8304696" y="9365555"/>
                <a:ext cx="1269797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73A01FA-A0D3-7EBD-237E-DD9B45659867}"/>
                  </a:ext>
                </a:extLst>
              </p:cNvPr>
              <p:cNvSpPr/>
              <p:nvPr/>
            </p:nvSpPr>
            <p:spPr>
              <a:xfrm>
                <a:off x="6349850" y="9365555"/>
                <a:ext cx="1962149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27F45B01-C681-C39E-47DC-7E3AE394C903}"/>
                  </a:ext>
                </a:extLst>
              </p:cNvPr>
              <p:cNvSpPr/>
              <p:nvPr/>
            </p:nvSpPr>
            <p:spPr>
              <a:xfrm>
                <a:off x="6330431" y="12279068"/>
                <a:ext cx="19885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CyTOF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79CD0F95-905B-2207-058D-0F5B35D514B6}"/>
                  </a:ext>
                </a:extLst>
              </p:cNvPr>
              <p:cNvSpPr/>
              <p:nvPr/>
            </p:nvSpPr>
            <p:spPr>
              <a:xfrm>
                <a:off x="8298091" y="12279068"/>
                <a:ext cx="12830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CITEseq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2" name="Rechteck 101">
              <a:extLst>
                <a:ext uri="{FF2B5EF4-FFF2-40B4-BE49-F238E27FC236}">
                  <a16:creationId xmlns:a16="http://schemas.microsoft.com/office/drawing/2014/main" id="{722B69D7-3E89-E0E1-7F24-368983E1903A}"/>
                </a:ext>
              </a:extLst>
            </p:cNvPr>
            <p:cNvSpPr/>
            <p:nvPr/>
          </p:nvSpPr>
          <p:spPr>
            <a:xfrm>
              <a:off x="9842140" y="14029787"/>
              <a:ext cx="168269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   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–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ull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  –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oint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– 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inimal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850AD4EF-6BCF-7039-A54C-2513D4944AFA}"/>
                </a:ext>
              </a:extLst>
            </p:cNvPr>
            <p:cNvSpPr/>
            <p:nvPr/>
          </p:nvSpPr>
          <p:spPr>
            <a:xfrm>
              <a:off x="9791391" y="14029787"/>
              <a:ext cx="1561042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E7C1EF75-539F-C22C-053A-94DDF1223EF0}"/>
                </a:ext>
              </a:extLst>
            </p:cNvPr>
            <p:cNvSpPr txBox="1"/>
            <p:nvPr/>
          </p:nvSpPr>
          <p:spPr>
            <a:xfrm>
              <a:off x="9920219" y="12276335"/>
              <a:ext cx="12472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metric</a:t>
              </a:r>
              <a:endParaRPr lang="de-DE" sz="1400" dirty="0"/>
            </a:p>
          </p:txBody>
        </p: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E8291B49-7405-9A3C-EC49-506779535B11}"/>
                </a:ext>
              </a:extLst>
            </p:cNvPr>
            <p:cNvSpPr txBox="1"/>
            <p:nvPr/>
          </p:nvSpPr>
          <p:spPr>
            <a:xfrm>
              <a:off x="9791390" y="13730208"/>
              <a:ext cx="156104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dirty="0"/>
            </a:p>
          </p:txBody>
        </p:sp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AFFA49DA-C4A7-7718-F62C-D2E9C3F1D966}"/>
                </a:ext>
              </a:extLst>
            </p:cNvPr>
            <p:cNvSpPr/>
            <p:nvPr/>
          </p:nvSpPr>
          <p:spPr>
            <a:xfrm>
              <a:off x="2337745" y="11631813"/>
              <a:ext cx="32583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CD4+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2D954418-1D12-BE4A-8CAA-CEFE784B28CD}"/>
                </a:ext>
              </a:extLst>
            </p:cNvPr>
            <p:cNvSpPr/>
            <p:nvPr/>
          </p:nvSpPr>
          <p:spPr>
            <a:xfrm>
              <a:off x="6153456" y="11634286"/>
              <a:ext cx="322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CD8+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682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agramm, Grafiksoftware enthält.&#10;&#10;Automatisch generierte Beschreibung">
            <a:extLst>
              <a:ext uri="{FF2B5EF4-FFF2-40B4-BE49-F238E27FC236}">
                <a16:creationId xmlns:a16="http://schemas.microsoft.com/office/drawing/2014/main" id="{31A2A130-FC98-5510-62FD-11CE14548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5" t="9939" r="19783" b="2231"/>
          <a:stretch/>
        </p:blipFill>
        <p:spPr>
          <a:xfrm>
            <a:off x="114338" y="731520"/>
            <a:ext cx="5731417" cy="4551865"/>
          </a:xfrm>
          <a:prstGeom prst="rect">
            <a:avLst/>
          </a:prstGeom>
        </p:spPr>
      </p:pic>
      <p:pic>
        <p:nvPicPr>
          <p:cNvPr id="7" name="Grafik 6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C977479A-6E0C-744C-4F46-8C7E472F7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8" t="10140" r="19723" b="3149"/>
          <a:stretch/>
        </p:blipFill>
        <p:spPr>
          <a:xfrm>
            <a:off x="114338" y="5626315"/>
            <a:ext cx="5802238" cy="4551865"/>
          </a:xfrm>
          <a:prstGeom prst="rect">
            <a:avLst/>
          </a:prstGeom>
        </p:spPr>
      </p:pic>
      <p:pic>
        <p:nvPicPr>
          <p:cNvPr id="9" name="Grafik 8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8C47B8EF-857E-B399-A559-0450C79090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3" t="19302" r="20850" b="11543"/>
          <a:stretch/>
        </p:blipFill>
        <p:spPr>
          <a:xfrm>
            <a:off x="6711814" y="981018"/>
            <a:ext cx="4595446" cy="3720880"/>
          </a:xfrm>
          <a:prstGeom prst="rect">
            <a:avLst/>
          </a:prstGeom>
        </p:spPr>
      </p:pic>
      <p:pic>
        <p:nvPicPr>
          <p:cNvPr id="10" name="Grafik 9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E5CA7A06-8E54-F68B-7BE1-D4E8BB4E92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9" t="9674" r="17465" b="1768"/>
          <a:stretch/>
        </p:blipFill>
        <p:spPr>
          <a:xfrm>
            <a:off x="17106824" y="758698"/>
            <a:ext cx="5198201" cy="4985404"/>
          </a:xfrm>
          <a:prstGeom prst="rect">
            <a:avLst/>
          </a:prstGeom>
        </p:spPr>
      </p:pic>
      <p:pic>
        <p:nvPicPr>
          <p:cNvPr id="11" name="Grafik 10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8558FE42-A5E4-8E0D-F16F-C72E92F536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6" t="18885" r="20624" b="11806"/>
          <a:stretch/>
        </p:blipFill>
        <p:spPr>
          <a:xfrm>
            <a:off x="11631351" y="758698"/>
            <a:ext cx="5146882" cy="4129368"/>
          </a:xfrm>
          <a:prstGeom prst="rect">
            <a:avLst/>
          </a:prstGeom>
        </p:spPr>
      </p:pic>
      <p:pic>
        <p:nvPicPr>
          <p:cNvPr id="13" name="Grafik 12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63AEDB7A-A80A-0563-6019-B4D1D3A970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2" t="7053" r="10183" b="2123"/>
          <a:stretch/>
        </p:blipFill>
        <p:spPr>
          <a:xfrm>
            <a:off x="14771151" y="7016795"/>
            <a:ext cx="3899914" cy="2743308"/>
          </a:xfrm>
          <a:prstGeom prst="rect">
            <a:avLst/>
          </a:prstGeom>
        </p:spPr>
      </p:pic>
      <p:pic>
        <p:nvPicPr>
          <p:cNvPr id="14" name="Grafik 13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C01DCE64-E0BB-4B86-CA98-FFA69C0FF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1" t="20523" r="20069" b="15111"/>
          <a:stretch/>
        </p:blipFill>
        <p:spPr>
          <a:xfrm>
            <a:off x="18770407" y="7016795"/>
            <a:ext cx="3993993" cy="2743308"/>
          </a:xfrm>
          <a:prstGeom prst="rect">
            <a:avLst/>
          </a:prstGeom>
        </p:spPr>
      </p:pic>
      <p:pic>
        <p:nvPicPr>
          <p:cNvPr id="16" name="Grafik 15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5B47EBFE-9A84-E1A7-B6F8-7DC0F4C0A9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1" t="19264" r="20358" b="11921"/>
          <a:stretch/>
        </p:blipFill>
        <p:spPr>
          <a:xfrm>
            <a:off x="10557110" y="6852799"/>
            <a:ext cx="3523893" cy="2792798"/>
          </a:xfrm>
          <a:prstGeom prst="rect">
            <a:avLst/>
          </a:prstGeom>
        </p:spPr>
      </p:pic>
      <p:pic>
        <p:nvPicPr>
          <p:cNvPr id="17" name="Grafik 16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AA8F2CA5-FC6E-432D-1AD0-CD039C0CB5F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2" t="18954" r="20358" b="11954"/>
          <a:stretch/>
        </p:blipFill>
        <p:spPr>
          <a:xfrm>
            <a:off x="6877663" y="6887274"/>
            <a:ext cx="3523893" cy="27811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3F4A84AA-6F38-D073-4E0C-9C34689B63ED}"/>
              </a:ext>
            </a:extLst>
          </p:cNvPr>
          <p:cNvSpPr txBox="1"/>
          <p:nvPr/>
        </p:nvSpPr>
        <p:spPr>
          <a:xfrm>
            <a:off x="17927401" y="6554085"/>
            <a:ext cx="227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Level 2 – T Cells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9953168-2B7C-B7F5-1EFA-B56FC3E2B197}"/>
              </a:ext>
            </a:extLst>
          </p:cNvPr>
          <p:cNvSpPr/>
          <p:nvPr/>
        </p:nvSpPr>
        <p:spPr>
          <a:xfrm>
            <a:off x="14489086" y="6162530"/>
            <a:ext cx="8467125" cy="38386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50630583-7251-762A-AA66-5F463F9608F0}"/>
              </a:ext>
            </a:extLst>
          </p:cNvPr>
          <p:cNvSpPr/>
          <p:nvPr/>
        </p:nvSpPr>
        <p:spPr>
          <a:xfrm>
            <a:off x="6469897" y="6162531"/>
            <a:ext cx="7863635" cy="38386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4E016BE-AFA6-75DC-9568-C53C3E080F40}"/>
              </a:ext>
            </a:extLst>
          </p:cNvPr>
          <p:cNvSpPr txBox="1"/>
          <p:nvPr/>
        </p:nvSpPr>
        <p:spPr>
          <a:xfrm>
            <a:off x="6840196" y="5978557"/>
            <a:ext cx="46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BA68867-8876-2952-6148-2FAF743BC63D}"/>
              </a:ext>
            </a:extLst>
          </p:cNvPr>
          <p:cNvSpPr txBox="1"/>
          <p:nvPr/>
        </p:nvSpPr>
        <p:spPr>
          <a:xfrm>
            <a:off x="14780079" y="6105618"/>
            <a:ext cx="46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F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63B1B29-7C43-2EB2-F9B4-7F79D4131369}"/>
              </a:ext>
            </a:extLst>
          </p:cNvPr>
          <p:cNvSpPr txBox="1"/>
          <p:nvPr/>
        </p:nvSpPr>
        <p:spPr>
          <a:xfrm>
            <a:off x="20196673" y="6569649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A</a:t>
            </a:r>
          </a:p>
        </p:txBody>
      </p:sp>
      <p:pic>
        <p:nvPicPr>
          <p:cNvPr id="25" name="Grafik 2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A8CF3106-E958-721D-640D-00069978BD6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4" t="7823" r="8914" b="1930"/>
          <a:stretch/>
        </p:blipFill>
        <p:spPr>
          <a:xfrm>
            <a:off x="426186" y="11648875"/>
            <a:ext cx="3942408" cy="2743308"/>
          </a:xfrm>
          <a:prstGeom prst="rect">
            <a:avLst/>
          </a:prstGeom>
        </p:spPr>
      </p:pic>
      <p:pic>
        <p:nvPicPr>
          <p:cNvPr id="26" name="Grafik 25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1E3E0BC0-2BEC-2749-F288-11124784946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3" t="20399" r="20069" b="15047"/>
          <a:stretch/>
        </p:blipFill>
        <p:spPr>
          <a:xfrm>
            <a:off x="4672660" y="11648873"/>
            <a:ext cx="3955077" cy="2743309"/>
          </a:xfrm>
          <a:prstGeom prst="rect">
            <a:avLst/>
          </a:prstGeom>
        </p:spPr>
      </p:pic>
      <p:pic>
        <p:nvPicPr>
          <p:cNvPr id="27" name="Grafik 26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D785E4AF-B08A-2E1E-B4BB-5EBF858DB2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8" t="20399" r="20229" b="14998"/>
          <a:stretch/>
        </p:blipFill>
        <p:spPr>
          <a:xfrm>
            <a:off x="8931803" y="11648873"/>
            <a:ext cx="4047421" cy="2816881"/>
          </a:xfrm>
          <a:prstGeom prst="rect">
            <a:avLst/>
          </a:prstGeom>
        </p:spPr>
      </p:pic>
      <p:pic>
        <p:nvPicPr>
          <p:cNvPr id="28" name="Grafik 27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5D32FC80-0CCE-AA69-3B75-683BCCDC663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7" t="20399" r="20149" b="14998"/>
          <a:stretch/>
        </p:blipFill>
        <p:spPr>
          <a:xfrm>
            <a:off x="13406282" y="11648873"/>
            <a:ext cx="4044242" cy="2816881"/>
          </a:xfrm>
          <a:prstGeom prst="rect">
            <a:avLst/>
          </a:prstGeom>
        </p:spPr>
      </p:pic>
      <p:pic>
        <p:nvPicPr>
          <p:cNvPr id="29" name="Grafik 28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F76C147A-A91F-FB73-E708-899F814D5B2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3" t="20399" r="20112" b="15058"/>
          <a:stretch/>
        </p:blipFill>
        <p:spPr>
          <a:xfrm>
            <a:off x="17877582" y="11661413"/>
            <a:ext cx="4044242" cy="2804341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4FB2204F-06CF-A19C-DAA6-6D8D22C95FD5}"/>
              </a:ext>
            </a:extLst>
          </p:cNvPr>
          <p:cNvSpPr txBox="1"/>
          <p:nvPr/>
        </p:nvSpPr>
        <p:spPr>
          <a:xfrm>
            <a:off x="10753526" y="10909700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A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6BA3D11-751F-53DB-9606-1CD07E403EA6}"/>
              </a:ext>
            </a:extLst>
          </p:cNvPr>
          <p:cNvSpPr txBox="1"/>
          <p:nvPr/>
        </p:nvSpPr>
        <p:spPr>
          <a:xfrm>
            <a:off x="9192187" y="11187208"/>
            <a:ext cx="3787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Level 5 – CD4+ TEMRA Cells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73F92399-EE2F-F168-4AC0-1646E6B1DFF7}"/>
              </a:ext>
            </a:extLst>
          </p:cNvPr>
          <p:cNvSpPr/>
          <p:nvPr/>
        </p:nvSpPr>
        <p:spPr>
          <a:xfrm>
            <a:off x="114338" y="10714845"/>
            <a:ext cx="22426280" cy="39720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F4A63B0-3FF2-AF0D-6A58-204F282C5FA4}"/>
              </a:ext>
            </a:extLst>
          </p:cNvPr>
          <p:cNvSpPr txBox="1"/>
          <p:nvPr/>
        </p:nvSpPr>
        <p:spPr>
          <a:xfrm>
            <a:off x="426186" y="10612265"/>
            <a:ext cx="411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G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1C2B854E-F8C7-718F-BBE4-7F7398C85553}"/>
              </a:ext>
            </a:extLst>
          </p:cNvPr>
          <p:cNvSpPr/>
          <p:nvPr/>
        </p:nvSpPr>
        <p:spPr>
          <a:xfrm>
            <a:off x="1" y="0"/>
            <a:ext cx="6253756" cy="105585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5061B0E9-492D-4F64-C682-A65BBEFC6D3F}"/>
              </a:ext>
            </a:extLst>
          </p:cNvPr>
          <p:cNvSpPr/>
          <p:nvPr/>
        </p:nvSpPr>
        <p:spPr>
          <a:xfrm>
            <a:off x="6469897" y="0"/>
            <a:ext cx="16486314" cy="58723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06717AE-28A3-8000-30BA-664D909ECFF1}"/>
              </a:ext>
            </a:extLst>
          </p:cNvPr>
          <p:cNvSpPr txBox="1"/>
          <p:nvPr/>
        </p:nvSpPr>
        <p:spPr>
          <a:xfrm>
            <a:off x="6836474" y="-100927"/>
            <a:ext cx="46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B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06457C4-DE5C-EF49-8BCA-FFBA067D2355}"/>
              </a:ext>
            </a:extLst>
          </p:cNvPr>
          <p:cNvSpPr txBox="1"/>
          <p:nvPr/>
        </p:nvSpPr>
        <p:spPr>
          <a:xfrm>
            <a:off x="11573999" y="-140434"/>
            <a:ext cx="46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C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09EDA8D-3005-C601-8085-9BDC7673A20C}"/>
              </a:ext>
            </a:extLst>
          </p:cNvPr>
          <p:cNvSpPr txBox="1"/>
          <p:nvPr/>
        </p:nvSpPr>
        <p:spPr>
          <a:xfrm>
            <a:off x="17102324" y="-100927"/>
            <a:ext cx="46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D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6F39C32A-9AF8-F03C-275F-4B9E1E28FB8B}"/>
              </a:ext>
            </a:extLst>
          </p:cNvPr>
          <p:cNvSpPr txBox="1"/>
          <p:nvPr/>
        </p:nvSpPr>
        <p:spPr>
          <a:xfrm>
            <a:off x="426186" y="-92598"/>
            <a:ext cx="46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A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F583057-B22C-B280-A73B-A05EAC798B3A}"/>
              </a:ext>
            </a:extLst>
          </p:cNvPr>
          <p:cNvSpPr txBox="1"/>
          <p:nvPr/>
        </p:nvSpPr>
        <p:spPr>
          <a:xfrm>
            <a:off x="16287234" y="9621603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CD3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3720C49-04D9-2211-3EE4-B4EEAA47C12F}"/>
              </a:ext>
            </a:extLst>
          </p:cNvPr>
          <p:cNvSpPr txBox="1"/>
          <p:nvPr/>
        </p:nvSpPr>
        <p:spPr>
          <a:xfrm rot="16200000">
            <a:off x="14258092" y="8110698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11EA1D5-8E54-23BA-479C-4E6EA55E58D5}"/>
              </a:ext>
            </a:extLst>
          </p:cNvPr>
          <p:cNvSpPr txBox="1"/>
          <p:nvPr/>
        </p:nvSpPr>
        <p:spPr>
          <a:xfrm>
            <a:off x="20302710" y="9645776"/>
            <a:ext cx="118085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CD134 – OX40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09293600-E8AC-3982-BB72-471D40FAEF01}"/>
              </a:ext>
            </a:extLst>
          </p:cNvPr>
          <p:cNvSpPr txBox="1"/>
          <p:nvPr/>
        </p:nvSpPr>
        <p:spPr>
          <a:xfrm rot="16200000">
            <a:off x="18231420" y="8179138"/>
            <a:ext cx="118085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CD223-LAG3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17189571-331E-BCCE-21D9-010FAA85F9A7}"/>
              </a:ext>
            </a:extLst>
          </p:cNvPr>
          <p:cNvSpPr txBox="1"/>
          <p:nvPr/>
        </p:nvSpPr>
        <p:spPr>
          <a:xfrm>
            <a:off x="1963337" y="14253682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CD4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66504FD-927F-9B2B-4D65-A9383BBF61C5}"/>
              </a:ext>
            </a:extLst>
          </p:cNvPr>
          <p:cNvSpPr txBox="1"/>
          <p:nvPr/>
        </p:nvSpPr>
        <p:spPr>
          <a:xfrm rot="16200000">
            <a:off x="-95801" y="12882027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CD57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B59B1FE-1D27-C652-2D10-85E4BE1EB423}"/>
              </a:ext>
            </a:extLst>
          </p:cNvPr>
          <p:cNvSpPr txBox="1"/>
          <p:nvPr/>
        </p:nvSpPr>
        <p:spPr>
          <a:xfrm>
            <a:off x="6189827" y="14253681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CD223-LAG3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5A39BCF-05B0-AFDE-BFCE-0B174A576D74}"/>
              </a:ext>
            </a:extLst>
          </p:cNvPr>
          <p:cNvSpPr txBox="1"/>
          <p:nvPr/>
        </p:nvSpPr>
        <p:spPr>
          <a:xfrm rot="16200000">
            <a:off x="4158455" y="12882026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CD223-LAG3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B5CADA8-D969-E5E3-781F-C20152521147}"/>
              </a:ext>
            </a:extLst>
          </p:cNvPr>
          <p:cNvSpPr txBox="1"/>
          <p:nvPr/>
        </p:nvSpPr>
        <p:spPr>
          <a:xfrm>
            <a:off x="10623030" y="14299318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CD27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4105DCF-F09A-E308-6E78-971FC58D2456}"/>
              </a:ext>
            </a:extLst>
          </p:cNvPr>
          <p:cNvSpPr txBox="1"/>
          <p:nvPr/>
        </p:nvSpPr>
        <p:spPr>
          <a:xfrm rot="16200000">
            <a:off x="8415147" y="12882025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CD16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05BF96E3-27C7-13C0-2D30-57529DAFF2B3}"/>
              </a:ext>
            </a:extLst>
          </p:cNvPr>
          <p:cNvSpPr txBox="1"/>
          <p:nvPr/>
        </p:nvSpPr>
        <p:spPr>
          <a:xfrm>
            <a:off x="15040539" y="14299318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CD28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9D68ADC6-7269-5669-7B13-A07A5E42ED85}"/>
              </a:ext>
            </a:extLst>
          </p:cNvPr>
          <p:cNvSpPr txBox="1"/>
          <p:nvPr/>
        </p:nvSpPr>
        <p:spPr>
          <a:xfrm rot="16200000">
            <a:off x="12884295" y="12918813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CD2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5D76B7D-68F4-C86A-79F3-6BA02F4E1E8A}"/>
              </a:ext>
            </a:extLst>
          </p:cNvPr>
          <p:cNvSpPr txBox="1"/>
          <p:nvPr/>
        </p:nvSpPr>
        <p:spPr>
          <a:xfrm>
            <a:off x="19550969" y="14347723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CD28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884D066-A1B7-2139-FA86-FAE9D6CFF808}"/>
              </a:ext>
            </a:extLst>
          </p:cNvPr>
          <p:cNvSpPr txBox="1"/>
          <p:nvPr/>
        </p:nvSpPr>
        <p:spPr>
          <a:xfrm rot="16200000">
            <a:off x="17355595" y="12826746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HLA-DR</a:t>
            </a:r>
          </a:p>
        </p:txBody>
      </p:sp>
    </p:spTree>
    <p:extLst>
      <p:ext uri="{BB962C8B-B14F-4D97-AF65-F5344CB8AC3E}">
        <p14:creationId xmlns:p14="http://schemas.microsoft.com/office/powerpoint/2010/main" val="4121200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AAE1363-D919-5CCF-37E0-8305AE1A3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1" t="12969" r="6077" b="2684"/>
          <a:stretch/>
        </p:blipFill>
        <p:spPr>
          <a:xfrm>
            <a:off x="116847" y="7131656"/>
            <a:ext cx="2747789" cy="1901372"/>
          </a:xfrm>
          <a:prstGeom prst="rect">
            <a:avLst/>
          </a:prstGeom>
        </p:spPr>
      </p:pic>
      <p:pic>
        <p:nvPicPr>
          <p:cNvPr id="12" name="Grafik 11" descr="Ein Bild, das Text, Software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C53D3AE1-32BB-8866-9123-833165F4C2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3" t="12970" r="6373" b="3228"/>
          <a:stretch/>
        </p:blipFill>
        <p:spPr>
          <a:xfrm>
            <a:off x="2977293" y="7131656"/>
            <a:ext cx="2747789" cy="1910427"/>
          </a:xfrm>
          <a:prstGeom prst="rect">
            <a:avLst/>
          </a:prstGeom>
        </p:spPr>
      </p:pic>
      <p:pic>
        <p:nvPicPr>
          <p:cNvPr id="14" name="Grafik 1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0ED736B3-B28E-B3BE-5C14-A8EC29EC86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t="12425" r="6519" b="2685"/>
          <a:stretch/>
        </p:blipFill>
        <p:spPr>
          <a:xfrm>
            <a:off x="5837739" y="7106845"/>
            <a:ext cx="2747789" cy="1935238"/>
          </a:xfrm>
          <a:prstGeom prst="rect">
            <a:avLst/>
          </a:prstGeom>
        </p:spPr>
      </p:pic>
      <p:pic>
        <p:nvPicPr>
          <p:cNvPr id="16" name="Grafik 15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2B839BF4-4D1C-B062-55D7-1AD91DFD57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3" t="14057" r="6372" b="3501"/>
          <a:stretch/>
        </p:blipFill>
        <p:spPr>
          <a:xfrm>
            <a:off x="8698185" y="7131656"/>
            <a:ext cx="2829407" cy="1935238"/>
          </a:xfrm>
          <a:prstGeom prst="rect">
            <a:avLst/>
          </a:prstGeom>
        </p:spPr>
      </p:pic>
      <p:pic>
        <p:nvPicPr>
          <p:cNvPr id="17" name="Grafik 16" descr="Ein Bild, das Text, Screenshot, Software, Zahl enthält.&#10;&#10;Automatisch generierte Beschreibung">
            <a:extLst>
              <a:ext uri="{FF2B5EF4-FFF2-40B4-BE49-F238E27FC236}">
                <a16:creationId xmlns:a16="http://schemas.microsoft.com/office/drawing/2014/main" id="{4848C00A-10D4-005B-3746-EF89C837A5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3" t="12572" r="10494" b="2496"/>
          <a:stretch/>
        </p:blipFill>
        <p:spPr>
          <a:xfrm>
            <a:off x="11807278" y="7106845"/>
            <a:ext cx="2375207" cy="1901372"/>
          </a:xfrm>
          <a:prstGeom prst="rect">
            <a:avLst/>
          </a:prstGeom>
        </p:spPr>
      </p:pic>
      <p:pic>
        <p:nvPicPr>
          <p:cNvPr id="19" name="Grafik 18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E4FED29-4AEC-11DA-EEB9-EDAAC60FA3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7" t="12697" r="6354" b="3263"/>
          <a:stretch/>
        </p:blipFill>
        <p:spPr>
          <a:xfrm>
            <a:off x="116847" y="9361055"/>
            <a:ext cx="2768343" cy="1935099"/>
          </a:xfrm>
          <a:prstGeom prst="rect">
            <a:avLst/>
          </a:prstGeom>
        </p:spPr>
      </p:pic>
      <p:pic>
        <p:nvPicPr>
          <p:cNvPr id="21" name="Grafik 20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82645822-7915-46A0-7629-A9308DE95F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6" t="12970" r="6371" b="2956"/>
          <a:stretch/>
        </p:blipFill>
        <p:spPr>
          <a:xfrm>
            <a:off x="2997847" y="9419593"/>
            <a:ext cx="2768343" cy="1944132"/>
          </a:xfrm>
          <a:prstGeom prst="rect">
            <a:avLst/>
          </a:prstGeom>
        </p:spPr>
      </p:pic>
      <p:pic>
        <p:nvPicPr>
          <p:cNvPr id="23" name="Grafik 22" descr="Ein Bild, das Text, Screenshot, Software, Zahl enthält.&#10;&#10;Automatisch generierte Beschreibung">
            <a:extLst>
              <a:ext uri="{FF2B5EF4-FFF2-40B4-BE49-F238E27FC236}">
                <a16:creationId xmlns:a16="http://schemas.microsoft.com/office/drawing/2014/main" id="{029E5734-324E-4A4F-842E-1EEAE8DF52E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8" t="12697" r="10352" b="2311"/>
          <a:stretch/>
        </p:blipFill>
        <p:spPr>
          <a:xfrm>
            <a:off x="6027286" y="9428487"/>
            <a:ext cx="2558242" cy="2054446"/>
          </a:xfrm>
          <a:prstGeom prst="rect">
            <a:avLst/>
          </a:prstGeom>
        </p:spPr>
      </p:pic>
      <p:pic>
        <p:nvPicPr>
          <p:cNvPr id="25" name="Grafik 2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21718D7A-AB9B-A6C1-4D7A-48B9A8AAAAF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2" t="13054" r="6482" b="3382"/>
          <a:stretch/>
        </p:blipFill>
        <p:spPr>
          <a:xfrm>
            <a:off x="94900" y="11854313"/>
            <a:ext cx="2751844" cy="1901372"/>
          </a:xfrm>
          <a:prstGeom prst="rect">
            <a:avLst/>
          </a:prstGeom>
        </p:spPr>
      </p:pic>
      <p:pic>
        <p:nvPicPr>
          <p:cNvPr id="27" name="Grafik 26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1A2C5421-7DE9-A2DD-0147-7447055E70B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7" t="12697" r="6483" b="3025"/>
          <a:stretch/>
        </p:blipFill>
        <p:spPr>
          <a:xfrm>
            <a:off x="2977292" y="11854314"/>
            <a:ext cx="2762425" cy="1944132"/>
          </a:xfrm>
          <a:prstGeom prst="rect">
            <a:avLst/>
          </a:prstGeom>
        </p:spPr>
      </p:pic>
      <p:pic>
        <p:nvPicPr>
          <p:cNvPr id="29" name="Grafik 28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BB851505-6306-EFE8-A586-9BDB210A677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7" t="12459" r="10224" b="3025"/>
          <a:stretch/>
        </p:blipFill>
        <p:spPr>
          <a:xfrm>
            <a:off x="6006731" y="11827802"/>
            <a:ext cx="2557397" cy="2037676"/>
          </a:xfrm>
          <a:prstGeom prst="rect">
            <a:avLst/>
          </a:prstGeom>
        </p:spPr>
      </p:pic>
      <p:pic>
        <p:nvPicPr>
          <p:cNvPr id="31" name="Grafik 30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F7CC73C3-74AD-2969-8E13-996763D398D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0" t="13105" r="6022" b="3229"/>
          <a:stretch/>
        </p:blipFill>
        <p:spPr>
          <a:xfrm>
            <a:off x="116847" y="14257818"/>
            <a:ext cx="2747789" cy="1901372"/>
          </a:xfrm>
          <a:prstGeom prst="rect">
            <a:avLst/>
          </a:prstGeom>
        </p:spPr>
      </p:pic>
      <p:pic>
        <p:nvPicPr>
          <p:cNvPr id="33" name="Grafik 32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6C6BD7B0-737C-8432-3F6D-27F6491E534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8" t="13513" r="6516" b="3382"/>
          <a:stretch/>
        </p:blipFill>
        <p:spPr>
          <a:xfrm>
            <a:off x="2977294" y="14300579"/>
            <a:ext cx="2737088" cy="1901372"/>
          </a:xfrm>
          <a:prstGeom prst="rect">
            <a:avLst/>
          </a:prstGeom>
        </p:spPr>
      </p:pic>
      <p:pic>
        <p:nvPicPr>
          <p:cNvPr id="35" name="Grafik 34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39664775-3348-44BA-4094-3BBAF76137B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2" t="13410" r="6321" b="3025"/>
          <a:stretch/>
        </p:blipFill>
        <p:spPr>
          <a:xfrm>
            <a:off x="5827040" y="14324635"/>
            <a:ext cx="2737088" cy="1903354"/>
          </a:xfrm>
          <a:prstGeom prst="rect">
            <a:avLst/>
          </a:prstGeom>
        </p:spPr>
      </p:pic>
      <p:pic>
        <p:nvPicPr>
          <p:cNvPr id="39" name="Grafik 38" descr="Ein Bild, das Text, Screenshot, Software, Zahl enthält.&#10;&#10;Automatisch generierte Beschreibung">
            <a:extLst>
              <a:ext uri="{FF2B5EF4-FFF2-40B4-BE49-F238E27FC236}">
                <a16:creationId xmlns:a16="http://schemas.microsoft.com/office/drawing/2014/main" id="{829ECF93-CB00-F552-10E9-848D0F12BDC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7" t="12288" r="10057" b="2412"/>
          <a:stretch/>
        </p:blipFill>
        <p:spPr>
          <a:xfrm>
            <a:off x="8918083" y="14300579"/>
            <a:ext cx="2497982" cy="2002978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6BA29552-EBA0-12BD-E5AD-A7FEB0B564F6}"/>
              </a:ext>
            </a:extLst>
          </p:cNvPr>
          <p:cNvSpPr txBox="1"/>
          <p:nvPr/>
        </p:nvSpPr>
        <p:spPr>
          <a:xfrm>
            <a:off x="-10461103" y="13505095"/>
            <a:ext cx="91788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lokal:  ~\projects\</a:t>
            </a:r>
            <a:r>
              <a:rPr lang="de-DE" dirty="0" err="1"/>
              <a:t>gating</a:t>
            </a:r>
            <a:r>
              <a:rPr lang="de-DE" dirty="0"/>
              <a:t>\</a:t>
            </a:r>
            <a:r>
              <a:rPr lang="de-DE" dirty="0" err="1"/>
              <a:t>reproducibility</a:t>
            </a:r>
            <a:r>
              <a:rPr lang="de-DE" dirty="0"/>
              <a:t>\Figure_6</a:t>
            </a:r>
          </a:p>
          <a:p>
            <a:r>
              <a:rPr lang="de-DE" dirty="0"/>
              <a:t>~\</a:t>
            </a:r>
            <a:r>
              <a:rPr lang="de-DE" dirty="0" err="1"/>
              <a:t>projects</a:t>
            </a:r>
            <a:r>
              <a:rPr lang="de-DE" dirty="0"/>
              <a:t>\</a:t>
            </a:r>
            <a:r>
              <a:rPr lang="de-DE" dirty="0" err="1"/>
              <a:t>gating</a:t>
            </a:r>
            <a:r>
              <a:rPr lang="de-DE" dirty="0"/>
              <a:t>\Paper\</a:t>
            </a:r>
            <a:r>
              <a:rPr lang="de-DE" dirty="0" err="1"/>
              <a:t>covid</a:t>
            </a:r>
            <a:endParaRPr lang="de-DE" dirty="0"/>
          </a:p>
          <a:p>
            <a:endParaRPr lang="de-DE" dirty="0"/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/work/users/mh823zote/projects/gating/data/covid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  <p:pic>
        <p:nvPicPr>
          <p:cNvPr id="3" name="Grafik 2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4C638962-1D57-E340-5719-02D2FF8DED1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5" t="22996" r="31998" b="12266"/>
          <a:stretch/>
        </p:blipFill>
        <p:spPr>
          <a:xfrm>
            <a:off x="9295700" y="9501826"/>
            <a:ext cx="3985210" cy="399707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6D5032C-2298-67C3-7E16-9D2B9AB4E712}"/>
              </a:ext>
            </a:extLst>
          </p:cNvPr>
          <p:cNvSpPr txBox="1"/>
          <p:nvPr/>
        </p:nvSpPr>
        <p:spPr>
          <a:xfrm>
            <a:off x="472177" y="6624260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B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295483B-3C9E-E810-73D3-22B9B3325184}"/>
              </a:ext>
            </a:extLst>
          </p:cNvPr>
          <p:cNvSpPr txBox="1"/>
          <p:nvPr/>
        </p:nvSpPr>
        <p:spPr>
          <a:xfrm>
            <a:off x="472177" y="8910527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C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460D0D0-E627-BCD9-C370-F65A18BF492B}"/>
              </a:ext>
            </a:extLst>
          </p:cNvPr>
          <p:cNvSpPr txBox="1"/>
          <p:nvPr/>
        </p:nvSpPr>
        <p:spPr>
          <a:xfrm>
            <a:off x="474038" y="11330432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5517B8-E2AB-9F46-2FEE-0281C5B4CBBE}"/>
              </a:ext>
            </a:extLst>
          </p:cNvPr>
          <p:cNvSpPr txBox="1"/>
          <p:nvPr/>
        </p:nvSpPr>
        <p:spPr>
          <a:xfrm>
            <a:off x="472177" y="13733937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64FE0A9-E8A2-69C2-EA5A-1E5B9CBB193B}"/>
              </a:ext>
            </a:extLst>
          </p:cNvPr>
          <p:cNvSpPr txBox="1"/>
          <p:nvPr/>
        </p:nvSpPr>
        <p:spPr>
          <a:xfrm>
            <a:off x="9035828" y="9283946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F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D0675AC-709C-F5AB-32A1-41900B523751}"/>
              </a:ext>
            </a:extLst>
          </p:cNvPr>
          <p:cNvSpPr txBox="1"/>
          <p:nvPr/>
        </p:nvSpPr>
        <p:spPr>
          <a:xfrm>
            <a:off x="533492" y="52509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A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2A2023E-50B4-BE73-A8BB-D47C01B51B8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8"/>
          <a:stretch/>
        </p:blipFill>
        <p:spPr>
          <a:xfrm>
            <a:off x="2245177" y="844312"/>
            <a:ext cx="6658626" cy="2608114"/>
          </a:xfrm>
          <a:prstGeom prst="rect">
            <a:avLst/>
          </a:prstGeom>
        </p:spPr>
      </p:pic>
      <p:pic>
        <p:nvPicPr>
          <p:cNvPr id="20" name="Grafik 1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531E7DF-72B3-B5B7-9A97-02F3B4A4E25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9"/>
          <a:stretch/>
        </p:blipFill>
        <p:spPr>
          <a:xfrm>
            <a:off x="9308158" y="3528008"/>
            <a:ext cx="4075267" cy="261929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F32BFC9-5BB2-F07C-4950-20529628FA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5"/>
          <a:stretch/>
        </p:blipFill>
        <p:spPr>
          <a:xfrm>
            <a:off x="2245177" y="3523985"/>
            <a:ext cx="6989079" cy="2619293"/>
          </a:xfrm>
          <a:prstGeom prst="rect">
            <a:avLst/>
          </a:prstGeom>
        </p:spPr>
      </p:pic>
      <p:pic>
        <p:nvPicPr>
          <p:cNvPr id="24" name="Grafik 2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4C4E5AD-6485-917F-D0F9-EF5F18CE134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9"/>
          <a:stretch/>
        </p:blipFill>
        <p:spPr>
          <a:xfrm>
            <a:off x="9316433" y="839543"/>
            <a:ext cx="4090221" cy="2612883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81DD70AB-A95D-719E-B408-284F8F19CE38}"/>
              </a:ext>
            </a:extLst>
          </p:cNvPr>
          <p:cNvSpPr txBox="1"/>
          <p:nvPr/>
        </p:nvSpPr>
        <p:spPr>
          <a:xfrm>
            <a:off x="269248" y="1656224"/>
            <a:ext cx="18292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dirty="0"/>
              <a:t>CD4+ </a:t>
            </a:r>
            <a:r>
              <a:rPr lang="de-DE" sz="2000" dirty="0" err="1"/>
              <a:t>compartment</a:t>
            </a:r>
            <a:endParaRPr lang="de-DE" sz="20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C6ED73A-A1DC-A00E-4034-C4AC6592F57E}"/>
              </a:ext>
            </a:extLst>
          </p:cNvPr>
          <p:cNvSpPr txBox="1"/>
          <p:nvPr/>
        </p:nvSpPr>
        <p:spPr>
          <a:xfrm>
            <a:off x="269248" y="4331322"/>
            <a:ext cx="18292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dirty="0"/>
              <a:t>CD8+ </a:t>
            </a:r>
            <a:r>
              <a:rPr lang="de-DE" sz="2000" dirty="0" err="1"/>
              <a:t>compartment</a:t>
            </a:r>
            <a:endParaRPr lang="de-DE" sz="2000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78D1CDC-8BE4-102D-A351-6F28C5C60E87}"/>
              </a:ext>
            </a:extLst>
          </p:cNvPr>
          <p:cNvSpPr/>
          <p:nvPr/>
        </p:nvSpPr>
        <p:spPr>
          <a:xfrm>
            <a:off x="269247" y="288234"/>
            <a:ext cx="14275427" cy="58797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E476F2E-2F1D-5E81-386F-7015B1E98F09}"/>
              </a:ext>
            </a:extLst>
          </p:cNvPr>
          <p:cNvSpPr/>
          <p:nvPr/>
        </p:nvSpPr>
        <p:spPr>
          <a:xfrm>
            <a:off x="0" y="6239573"/>
            <a:ext cx="14544674" cy="109820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</p:spTree>
    <p:extLst>
      <p:ext uri="{BB962C8B-B14F-4D97-AF65-F5344CB8AC3E}">
        <p14:creationId xmlns:p14="http://schemas.microsoft.com/office/powerpoint/2010/main" val="3114426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92C6E383-C93A-8D67-85AD-FDD094DF1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9" t="12495" r="36503" b="50000"/>
          <a:stretch/>
        </p:blipFill>
        <p:spPr>
          <a:xfrm>
            <a:off x="324607" y="7457376"/>
            <a:ext cx="2580249" cy="1778000"/>
          </a:xfrm>
          <a:prstGeom prst="rect">
            <a:avLst/>
          </a:prstGeom>
        </p:spPr>
      </p:pic>
      <p:pic>
        <p:nvPicPr>
          <p:cNvPr id="7" name="Grafik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2046BF80-4D37-C7C4-18E9-F85843F9A2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0" t="12127" r="36575" b="50000"/>
          <a:stretch/>
        </p:blipFill>
        <p:spPr>
          <a:xfrm>
            <a:off x="3014065" y="7425103"/>
            <a:ext cx="2580250" cy="1810273"/>
          </a:xfrm>
          <a:prstGeom prst="rect">
            <a:avLst/>
          </a:prstGeom>
        </p:spPr>
      </p:pic>
      <p:pic>
        <p:nvPicPr>
          <p:cNvPr id="9" name="Grafik 8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B3C9B4AB-529E-7513-8202-C80CE8CC8E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0" t="12751" r="36642" b="50000"/>
          <a:stretch/>
        </p:blipFill>
        <p:spPr>
          <a:xfrm>
            <a:off x="6340435" y="7344745"/>
            <a:ext cx="2780413" cy="1911842"/>
          </a:xfrm>
          <a:prstGeom prst="rect">
            <a:avLst/>
          </a:prstGeom>
        </p:spPr>
      </p:pic>
      <p:pic>
        <p:nvPicPr>
          <p:cNvPr id="11" name="Grafik 10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15BEAA27-C81D-5773-F3A3-F496172972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9" t="12239" r="36399" b="50000"/>
          <a:stretch/>
        </p:blipFill>
        <p:spPr>
          <a:xfrm>
            <a:off x="9230057" y="7344745"/>
            <a:ext cx="2780413" cy="1917732"/>
          </a:xfrm>
          <a:prstGeom prst="rect">
            <a:avLst/>
          </a:prstGeom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57CAE19-61C9-5DB0-5BCA-34FF854BCC31}"/>
              </a:ext>
            </a:extLst>
          </p:cNvPr>
          <p:cNvGrpSpPr/>
          <p:nvPr/>
        </p:nvGrpSpPr>
        <p:grpSpPr>
          <a:xfrm flipH="1">
            <a:off x="131574" y="807566"/>
            <a:ext cx="2688481" cy="1852493"/>
            <a:chOff x="502267" y="1154338"/>
            <a:chExt cx="2600112" cy="1852493"/>
          </a:xfrm>
        </p:grpSpPr>
        <p:pic>
          <p:nvPicPr>
            <p:cNvPr id="55" name="Grafik 54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0E65BD6C-B6EA-BEB8-866A-B20F521F9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8" t="32728" r="42284" b="24285"/>
            <a:stretch/>
          </p:blipFill>
          <p:spPr>
            <a:xfrm>
              <a:off x="502267" y="1154338"/>
              <a:ext cx="2085339" cy="1852493"/>
            </a:xfrm>
            <a:prstGeom prst="rect">
              <a:avLst/>
            </a:prstGeom>
          </p:spPr>
        </p:pic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957BBD0A-DE6F-1530-FB07-6623C19C07B4}"/>
                </a:ext>
              </a:extLst>
            </p:cNvPr>
            <p:cNvSpPr txBox="1"/>
            <p:nvPr/>
          </p:nvSpPr>
          <p:spPr>
            <a:xfrm>
              <a:off x="2072833" y="2346076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410EDB5C-D0DB-52CB-4A7B-7C1AA4FEE237}"/>
                </a:ext>
              </a:extLst>
            </p:cNvPr>
            <p:cNvSpPr txBox="1"/>
            <p:nvPr/>
          </p:nvSpPr>
          <p:spPr>
            <a:xfrm>
              <a:off x="719451" y="1878899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pic>
          <p:nvPicPr>
            <p:cNvPr id="58" name="Grafik 57" descr="Marke neu mit einfarbiger Füllung">
              <a:extLst>
                <a:ext uri="{FF2B5EF4-FFF2-40B4-BE49-F238E27FC236}">
                  <a16:creationId xmlns:a16="http://schemas.microsoft.com/office/drawing/2014/main" id="{0C9D1763-042D-0110-E40E-56D02008D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18505" y="1975058"/>
              <a:ext cx="240189" cy="240189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06B31A63-3FDF-4F62-E53C-942ADCA8086B}"/>
              </a:ext>
            </a:extLst>
          </p:cNvPr>
          <p:cNvGrpSpPr/>
          <p:nvPr/>
        </p:nvGrpSpPr>
        <p:grpSpPr>
          <a:xfrm flipH="1">
            <a:off x="340834" y="2678116"/>
            <a:ext cx="2471003" cy="1852494"/>
            <a:chOff x="2955503" y="1083284"/>
            <a:chExt cx="2366236" cy="1852494"/>
          </a:xfrm>
        </p:grpSpPr>
        <p:pic>
          <p:nvPicPr>
            <p:cNvPr id="60" name="Grafik 59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3A672083-10D3-39BF-F647-F004FCAC9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35" t="31202" r="42231" b="23793"/>
            <a:stretch/>
          </p:blipFill>
          <p:spPr>
            <a:xfrm>
              <a:off x="2955503" y="1083284"/>
              <a:ext cx="2025184" cy="1852494"/>
            </a:xfrm>
            <a:prstGeom prst="rect">
              <a:avLst/>
            </a:prstGeom>
          </p:spPr>
        </p:pic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2D01FE0B-9C67-5DBD-6402-EDBFFA56A4E2}"/>
                </a:ext>
              </a:extLst>
            </p:cNvPr>
            <p:cNvSpPr txBox="1"/>
            <p:nvPr/>
          </p:nvSpPr>
          <p:spPr>
            <a:xfrm>
              <a:off x="3283038" y="1807845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D3BF98E3-9F33-C415-E354-99926316AC82}"/>
                </a:ext>
              </a:extLst>
            </p:cNvPr>
            <p:cNvSpPr txBox="1"/>
            <p:nvPr/>
          </p:nvSpPr>
          <p:spPr>
            <a:xfrm>
              <a:off x="4578461" y="2217234"/>
              <a:ext cx="74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pic>
          <p:nvPicPr>
            <p:cNvPr id="63" name="Grafik 62" descr="Pik Blatt mit einfarbiger Füllung">
              <a:extLst>
                <a:ext uri="{FF2B5EF4-FFF2-40B4-BE49-F238E27FC236}">
                  <a16:creationId xmlns:a16="http://schemas.microsoft.com/office/drawing/2014/main" id="{3C96F8A5-0280-2F24-336D-6159BD8FB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44188" y="1883705"/>
              <a:ext cx="295990" cy="295990"/>
            </a:xfrm>
            <a:prstGeom prst="rect">
              <a:avLst/>
            </a:prstGeom>
          </p:spPr>
        </p:pic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4DAF0B97-1C16-A94F-063B-436A22D8050E}"/>
              </a:ext>
            </a:extLst>
          </p:cNvPr>
          <p:cNvGrpSpPr/>
          <p:nvPr/>
        </p:nvGrpSpPr>
        <p:grpSpPr>
          <a:xfrm>
            <a:off x="2904856" y="4911623"/>
            <a:ext cx="1293603" cy="1252692"/>
            <a:chOff x="3227010" y="3337570"/>
            <a:chExt cx="1293603" cy="1252692"/>
          </a:xfrm>
        </p:grpSpPr>
        <p:pic>
          <p:nvPicPr>
            <p:cNvPr id="65" name="Grafik 64" descr="Ein Bild, das Text, Screenshot, Software, Diagramm enthält.&#10;&#10;Automatisch generierte Beschreibung">
              <a:extLst>
                <a:ext uri="{FF2B5EF4-FFF2-40B4-BE49-F238E27FC236}">
                  <a16:creationId xmlns:a16="http://schemas.microsoft.com/office/drawing/2014/main" id="{346A5653-1AE9-2438-F3A9-016D7621BA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62" t="33365" r="43943" b="24999"/>
            <a:stretch/>
          </p:blipFill>
          <p:spPr>
            <a:xfrm>
              <a:off x="3255967" y="3337570"/>
              <a:ext cx="1264646" cy="1252692"/>
            </a:xfrm>
            <a:prstGeom prst="rect">
              <a:avLst/>
            </a:prstGeom>
          </p:spPr>
        </p:pic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B1310E3F-EE94-1368-7F66-E632EDC1AC83}"/>
                </a:ext>
              </a:extLst>
            </p:cNvPr>
            <p:cNvSpPr txBox="1"/>
            <p:nvPr/>
          </p:nvSpPr>
          <p:spPr>
            <a:xfrm>
              <a:off x="3227010" y="3777931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F8F7EE90-32DB-4B04-4BBD-541B14F78ABB}"/>
                </a:ext>
              </a:extLst>
            </p:cNvPr>
            <p:cNvSpPr txBox="1"/>
            <p:nvPr/>
          </p:nvSpPr>
          <p:spPr>
            <a:xfrm>
              <a:off x="4084048" y="3846892"/>
              <a:ext cx="199431" cy="26161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100" b="1" dirty="0"/>
                <a:t>M</a:t>
              </a:r>
            </a:p>
          </p:txBody>
        </p:sp>
      </p:grpSp>
      <p:sp>
        <p:nvSpPr>
          <p:cNvPr id="68" name="Rechteck: abgerundete Ecken 67">
            <a:extLst>
              <a:ext uri="{FF2B5EF4-FFF2-40B4-BE49-F238E27FC236}">
                <a16:creationId xmlns:a16="http://schemas.microsoft.com/office/drawing/2014/main" id="{38E37AC8-6F2D-2801-EAEB-47785D2F95B7}"/>
              </a:ext>
            </a:extLst>
          </p:cNvPr>
          <p:cNvSpPr/>
          <p:nvPr/>
        </p:nvSpPr>
        <p:spPr>
          <a:xfrm>
            <a:off x="174863" y="440892"/>
            <a:ext cx="5666116" cy="61407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095E83A4-4F8C-ABA4-754D-BFE40E3FFF4C}"/>
              </a:ext>
            </a:extLst>
          </p:cNvPr>
          <p:cNvSpPr txBox="1"/>
          <p:nvPr/>
        </p:nvSpPr>
        <p:spPr>
          <a:xfrm>
            <a:off x="491391" y="51954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A</a:t>
            </a:r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C24EA000-7223-78F9-0C30-72EA1125028B}"/>
              </a:ext>
            </a:extLst>
          </p:cNvPr>
          <p:cNvGrpSpPr/>
          <p:nvPr/>
        </p:nvGrpSpPr>
        <p:grpSpPr>
          <a:xfrm>
            <a:off x="2864683" y="587245"/>
            <a:ext cx="2756443" cy="3835464"/>
            <a:chOff x="1420252" y="5571171"/>
            <a:chExt cx="2756443" cy="3835464"/>
          </a:xfrm>
        </p:grpSpPr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BF15FE00-6EB6-8AB8-CF01-34C6549F4B62}"/>
                </a:ext>
              </a:extLst>
            </p:cNvPr>
            <p:cNvGrpSpPr/>
            <p:nvPr/>
          </p:nvGrpSpPr>
          <p:grpSpPr>
            <a:xfrm>
              <a:off x="1867024" y="6149804"/>
              <a:ext cx="2196213" cy="3256831"/>
              <a:chOff x="627838" y="4719059"/>
              <a:chExt cx="2196213" cy="3256831"/>
            </a:xfrm>
          </p:grpSpPr>
          <p:pic>
            <p:nvPicPr>
              <p:cNvPr id="85" name="Grafik 84" descr="Ein Bild, das Text, Screenshot, Software, Display enthält.&#10;&#10;Automatisch generierte Beschreibung">
                <a:extLst>
                  <a:ext uri="{FF2B5EF4-FFF2-40B4-BE49-F238E27FC236}">
                    <a16:creationId xmlns:a16="http://schemas.microsoft.com/office/drawing/2014/main" id="{6437C31B-5E44-44B0-EDE0-9E03907E91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21" t="20801" r="34284" b="29746"/>
              <a:stretch/>
            </p:blipFill>
            <p:spPr>
              <a:xfrm rot="5400000">
                <a:off x="97529" y="5249368"/>
                <a:ext cx="3256831" cy="2196213"/>
              </a:xfrm>
              <a:prstGeom prst="rect">
                <a:avLst/>
              </a:prstGeom>
            </p:spPr>
          </p:pic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440142EE-55BC-2465-0A1F-4EFC5A5EC13F}"/>
                  </a:ext>
                </a:extLst>
              </p:cNvPr>
              <p:cNvSpPr txBox="1"/>
              <p:nvPr/>
            </p:nvSpPr>
            <p:spPr>
              <a:xfrm>
                <a:off x="1278810" y="4881866"/>
                <a:ext cx="12152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</a:t>
                </a:r>
                <a:r>
                  <a:rPr lang="de-DE" sz="1400" b="1" dirty="0"/>
                  <a:t>192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FDCF6562-CA6D-5BFD-DB94-30E357C44442}"/>
                  </a:ext>
                </a:extLst>
              </p:cNvPr>
              <p:cNvSpPr txBox="1"/>
              <p:nvPr/>
            </p:nvSpPr>
            <p:spPr>
              <a:xfrm>
                <a:off x="1079931" y="5293670"/>
                <a:ext cx="99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40 </a:t>
                </a:r>
              </a:p>
            </p:txBody>
          </p:sp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4D340D98-D8C0-C8CA-D43E-D67FA8AC2261}"/>
                  </a:ext>
                </a:extLst>
              </p:cNvPr>
              <p:cNvSpPr txBox="1"/>
              <p:nvPr/>
            </p:nvSpPr>
            <p:spPr>
              <a:xfrm>
                <a:off x="807636" y="5743965"/>
                <a:ext cx="99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FACS </a:t>
                </a:r>
                <a:r>
                  <a:rPr lang="de-DE" sz="1400" b="1" dirty="0"/>
                  <a:t>15</a:t>
                </a:r>
              </a:p>
            </p:txBody>
          </p:sp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55054B23-715A-E599-9FB3-7039ABC49A8C}"/>
                  </a:ext>
                </a:extLst>
              </p:cNvPr>
              <p:cNvSpPr txBox="1"/>
              <p:nvPr/>
            </p:nvSpPr>
            <p:spPr>
              <a:xfrm>
                <a:off x="937079" y="6174020"/>
                <a:ext cx="16750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&amp; </a:t>
                </a:r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29</a:t>
                </a:r>
              </a:p>
            </p:txBody>
          </p: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7BC2C136-869D-054D-AD85-F3D5D8A9D08C}"/>
                  </a:ext>
                </a:extLst>
              </p:cNvPr>
              <p:cNvSpPr txBox="1"/>
              <p:nvPr/>
            </p:nvSpPr>
            <p:spPr>
              <a:xfrm>
                <a:off x="725343" y="6614507"/>
                <a:ext cx="15777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FACS &amp; </a:t>
                </a:r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8</a:t>
                </a:r>
              </a:p>
            </p:txBody>
          </p:sp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1305155F-DB8C-C623-C2F7-D26706BD19FF}"/>
                  </a:ext>
                </a:extLst>
              </p:cNvPr>
              <p:cNvSpPr txBox="1"/>
              <p:nvPr/>
            </p:nvSpPr>
            <p:spPr>
              <a:xfrm>
                <a:off x="736625" y="7013224"/>
                <a:ext cx="16713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&amp; FACS </a:t>
                </a:r>
                <a:r>
                  <a:rPr lang="de-DE" sz="1400" b="1" dirty="0"/>
                  <a:t>10</a:t>
                </a:r>
              </a:p>
            </p:txBody>
          </p:sp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363CE6BA-FC4B-0160-204C-A8D8278E1293}"/>
                  </a:ext>
                </a:extLst>
              </p:cNvPr>
              <p:cNvSpPr txBox="1"/>
              <p:nvPr/>
            </p:nvSpPr>
            <p:spPr>
              <a:xfrm>
                <a:off x="655471" y="7462313"/>
                <a:ext cx="15777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minimal </a:t>
                </a:r>
                <a:r>
                  <a:rPr lang="de-DE" sz="1400" b="1" dirty="0"/>
                  <a:t>4</a:t>
                </a:r>
              </a:p>
            </p:txBody>
          </p:sp>
        </p:grpSp>
        <p:sp>
          <p:nvSpPr>
            <p:cNvPr id="72" name="Textfeld 74">
              <a:extLst>
                <a:ext uri="{FF2B5EF4-FFF2-40B4-BE49-F238E27FC236}">
                  <a16:creationId xmlns:a16="http://schemas.microsoft.com/office/drawing/2014/main" id="{B867B57F-98A9-C65B-06AF-D55999D2000E}"/>
                </a:ext>
              </a:extLst>
            </p:cNvPr>
            <p:cNvSpPr txBox="1"/>
            <p:nvPr/>
          </p:nvSpPr>
          <p:spPr>
            <a:xfrm>
              <a:off x="1420252" y="6280054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  <p:pic>
          <p:nvPicPr>
            <p:cNvPr id="73" name="Grafik 72" descr="Marke neu mit einfarbiger Füllung">
              <a:extLst>
                <a:ext uri="{FF2B5EF4-FFF2-40B4-BE49-F238E27FC236}">
                  <a16:creationId xmlns:a16="http://schemas.microsoft.com/office/drawing/2014/main" id="{109DA34A-959B-8A1E-B730-666B6AAF6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1587910" y="7626969"/>
              <a:ext cx="248352" cy="240189"/>
            </a:xfrm>
            <a:prstGeom prst="rect">
              <a:avLst/>
            </a:prstGeom>
          </p:spPr>
        </p:pic>
        <p:pic>
          <p:nvPicPr>
            <p:cNvPr id="74" name="Grafik 73" descr="Kreuz Blatt mit einfarbiger Füllung">
              <a:extLst>
                <a:ext uri="{FF2B5EF4-FFF2-40B4-BE49-F238E27FC236}">
                  <a16:creationId xmlns:a16="http://schemas.microsoft.com/office/drawing/2014/main" id="{DFF6EAF0-FC2D-490B-0174-8AFA86113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563461" y="8037088"/>
              <a:ext cx="294596" cy="294596"/>
            </a:xfrm>
            <a:prstGeom prst="rect">
              <a:avLst/>
            </a:prstGeom>
          </p:spPr>
        </p:pic>
        <p:pic>
          <p:nvPicPr>
            <p:cNvPr id="75" name="Grafik 74" descr="Pik Blatt mit einfarbiger Füllung">
              <a:extLst>
                <a:ext uri="{FF2B5EF4-FFF2-40B4-BE49-F238E27FC236}">
                  <a16:creationId xmlns:a16="http://schemas.microsoft.com/office/drawing/2014/main" id="{39C40F12-1FA4-E518-783B-FCB0F8C4F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1557932" y="8477882"/>
              <a:ext cx="309095" cy="295990"/>
            </a:xfrm>
            <a:prstGeom prst="rect">
              <a:avLst/>
            </a:prstGeom>
          </p:spPr>
        </p:pic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ABC5172B-B68A-9229-DDCF-39E035C87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23021" y="8891156"/>
              <a:ext cx="335989" cy="330570"/>
            </a:xfrm>
            <a:prstGeom prst="rect">
              <a:avLst/>
            </a:prstGeom>
          </p:spPr>
        </p:pic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BFD50D0F-4C71-9F67-46DC-FA845AF562A4}"/>
                </a:ext>
              </a:extLst>
            </p:cNvPr>
            <p:cNvSpPr txBox="1"/>
            <p:nvPr/>
          </p:nvSpPr>
          <p:spPr>
            <a:xfrm>
              <a:off x="3742144" y="5906787"/>
              <a:ext cx="4345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200</a:t>
              </a: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6A016A84-833E-2B3D-8308-AF603E09A85B}"/>
                </a:ext>
              </a:extLst>
            </p:cNvPr>
            <p:cNvSpPr txBox="1"/>
            <p:nvPr/>
          </p:nvSpPr>
          <p:spPr>
            <a:xfrm>
              <a:off x="2752324" y="5900829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100</a:t>
              </a:r>
            </a:p>
          </p:txBody>
        </p: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417B5C51-8E9F-B382-08F7-A7F17B119628}"/>
                </a:ext>
              </a:extLst>
            </p:cNvPr>
            <p:cNvSpPr txBox="1"/>
            <p:nvPr/>
          </p:nvSpPr>
          <p:spPr>
            <a:xfrm>
              <a:off x="2267567" y="5900599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50</a:t>
              </a:r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C16CB925-135E-7D41-F73F-D6E0929A7565}"/>
                </a:ext>
              </a:extLst>
            </p:cNvPr>
            <p:cNvSpPr txBox="1"/>
            <p:nvPr/>
          </p:nvSpPr>
          <p:spPr>
            <a:xfrm>
              <a:off x="3261150" y="5903478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150</a:t>
              </a: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86E3A542-1E75-3B8D-4453-305CEAC53978}"/>
                </a:ext>
              </a:extLst>
            </p:cNvPr>
            <p:cNvSpPr txBox="1"/>
            <p:nvPr/>
          </p:nvSpPr>
          <p:spPr>
            <a:xfrm>
              <a:off x="1793070" y="5906787"/>
              <a:ext cx="3835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0</a:t>
              </a:r>
            </a:p>
          </p:txBody>
        </p:sp>
        <p:sp>
          <p:nvSpPr>
            <p:cNvPr id="82" name="Textfeld 85">
              <a:extLst>
                <a:ext uri="{FF2B5EF4-FFF2-40B4-BE49-F238E27FC236}">
                  <a16:creationId xmlns:a16="http://schemas.microsoft.com/office/drawing/2014/main" id="{8AA22A6B-131F-F52E-A689-9F3AE5B457CC}"/>
                </a:ext>
              </a:extLst>
            </p:cNvPr>
            <p:cNvSpPr txBox="1"/>
            <p:nvPr/>
          </p:nvSpPr>
          <p:spPr>
            <a:xfrm>
              <a:off x="2165323" y="5571171"/>
              <a:ext cx="15475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 dirty="0"/>
                <a:t>Panelsize</a:t>
              </a:r>
            </a:p>
          </p:txBody>
        </p:sp>
        <p:sp>
          <p:nvSpPr>
            <p:cNvPr id="83" name="Textfeld 74">
              <a:extLst>
                <a:ext uri="{FF2B5EF4-FFF2-40B4-BE49-F238E27FC236}">
                  <a16:creationId xmlns:a16="http://schemas.microsoft.com/office/drawing/2014/main" id="{503FA54B-9668-6270-EB87-4D4913FB6E19}"/>
                </a:ext>
              </a:extLst>
            </p:cNvPr>
            <p:cNvSpPr txBox="1"/>
            <p:nvPr/>
          </p:nvSpPr>
          <p:spPr>
            <a:xfrm>
              <a:off x="1420252" y="6711834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  <p:sp>
          <p:nvSpPr>
            <p:cNvPr id="84" name="Textfeld 74">
              <a:extLst>
                <a:ext uri="{FF2B5EF4-FFF2-40B4-BE49-F238E27FC236}">
                  <a16:creationId xmlns:a16="http://schemas.microsoft.com/office/drawing/2014/main" id="{CF5EC4E6-5532-6EBD-42EF-702C90D53601}"/>
                </a:ext>
              </a:extLst>
            </p:cNvPr>
            <p:cNvSpPr txBox="1"/>
            <p:nvPr/>
          </p:nvSpPr>
          <p:spPr>
            <a:xfrm>
              <a:off x="1420611" y="7160435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0A59AD83-7CF9-009B-43C0-E060E8E35077}"/>
              </a:ext>
            </a:extLst>
          </p:cNvPr>
          <p:cNvGrpSpPr/>
          <p:nvPr/>
        </p:nvGrpSpPr>
        <p:grpSpPr>
          <a:xfrm>
            <a:off x="382446" y="4717372"/>
            <a:ext cx="2222504" cy="1588559"/>
            <a:chOff x="1540186" y="10354110"/>
            <a:chExt cx="2222504" cy="1588559"/>
          </a:xfrm>
        </p:grpSpPr>
        <p:pic>
          <p:nvPicPr>
            <p:cNvPr id="94" name="Grafik 93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8E5C9724-6127-2DC4-A3F9-D7EADF6177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21" t="33364" r="40857" b="24152"/>
            <a:stretch/>
          </p:blipFill>
          <p:spPr>
            <a:xfrm flipH="1">
              <a:off x="1774021" y="10354110"/>
              <a:ext cx="1988669" cy="1588559"/>
            </a:xfrm>
            <a:prstGeom prst="rect">
              <a:avLst/>
            </a:prstGeom>
          </p:spPr>
        </p:pic>
        <p:pic>
          <p:nvPicPr>
            <p:cNvPr id="95" name="Grafik 94" descr="Kreuz Blatt mit einfarbiger Füllung">
              <a:extLst>
                <a:ext uri="{FF2B5EF4-FFF2-40B4-BE49-F238E27FC236}">
                  <a16:creationId xmlns:a16="http://schemas.microsoft.com/office/drawing/2014/main" id="{388918E0-794D-1612-3D11-858AAE9E6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304818" y="10952769"/>
              <a:ext cx="326043" cy="326043"/>
            </a:xfrm>
            <a:prstGeom prst="rect">
              <a:avLst/>
            </a:prstGeom>
          </p:spPr>
        </p:pic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400742C0-9BEB-8852-6491-86911BEF5F2E}"/>
                </a:ext>
              </a:extLst>
            </p:cNvPr>
            <p:cNvSpPr txBox="1"/>
            <p:nvPr/>
          </p:nvSpPr>
          <p:spPr>
            <a:xfrm>
              <a:off x="2659293" y="10931124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7ECDB5D5-1C03-1AD7-F730-F0B620798259}"/>
                </a:ext>
              </a:extLst>
            </p:cNvPr>
            <p:cNvSpPr txBox="1"/>
            <p:nvPr/>
          </p:nvSpPr>
          <p:spPr>
            <a:xfrm>
              <a:off x="1540186" y="11470807"/>
              <a:ext cx="74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</p:grpSp>
      <p:sp>
        <p:nvSpPr>
          <p:cNvPr id="113" name="Textfeld 74">
            <a:extLst>
              <a:ext uri="{FF2B5EF4-FFF2-40B4-BE49-F238E27FC236}">
                <a16:creationId xmlns:a16="http://schemas.microsoft.com/office/drawing/2014/main" id="{D285883C-96FC-4BBA-F267-1BFA37086DD6}"/>
              </a:ext>
            </a:extLst>
          </p:cNvPr>
          <p:cNvSpPr txBox="1"/>
          <p:nvPr/>
        </p:nvSpPr>
        <p:spPr>
          <a:xfrm>
            <a:off x="6730553" y="4924568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114" name="Grafik 113" descr="Marke neu mit einfarbiger Füllung">
            <a:extLst>
              <a:ext uri="{FF2B5EF4-FFF2-40B4-BE49-F238E27FC236}">
                <a16:creationId xmlns:a16="http://schemas.microsoft.com/office/drawing/2014/main" id="{B4D45295-4972-46D3-25C5-2E25F09344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60874" y="5026423"/>
            <a:ext cx="201547" cy="201547"/>
          </a:xfrm>
          <a:prstGeom prst="rect">
            <a:avLst/>
          </a:prstGeom>
        </p:spPr>
      </p:pic>
      <p:pic>
        <p:nvPicPr>
          <p:cNvPr id="115" name="Grafik 114" descr="Kreuz Blatt mit einfarbiger Füllung">
            <a:extLst>
              <a:ext uri="{FF2B5EF4-FFF2-40B4-BE49-F238E27FC236}">
                <a16:creationId xmlns:a16="http://schemas.microsoft.com/office/drawing/2014/main" id="{51314E44-8228-91BB-27DA-D9777CD65C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50786" y="5005413"/>
            <a:ext cx="216415" cy="216415"/>
          </a:xfrm>
          <a:prstGeom prst="rect">
            <a:avLst/>
          </a:prstGeom>
        </p:spPr>
      </p:pic>
      <p:sp>
        <p:nvSpPr>
          <p:cNvPr id="117" name="Textfeld 74">
            <a:extLst>
              <a:ext uri="{FF2B5EF4-FFF2-40B4-BE49-F238E27FC236}">
                <a16:creationId xmlns:a16="http://schemas.microsoft.com/office/drawing/2014/main" id="{3A49DEBE-2966-CE9D-2831-85BF172F770A}"/>
              </a:ext>
            </a:extLst>
          </p:cNvPr>
          <p:cNvSpPr txBox="1"/>
          <p:nvPr/>
        </p:nvSpPr>
        <p:spPr>
          <a:xfrm>
            <a:off x="7659677" y="4931882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118" name="Grafik 117" descr="Marke neu mit einfarbiger Füllung">
            <a:extLst>
              <a:ext uri="{FF2B5EF4-FFF2-40B4-BE49-F238E27FC236}">
                <a16:creationId xmlns:a16="http://schemas.microsoft.com/office/drawing/2014/main" id="{43A195CE-9F06-D9C6-4227-7CADE05525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9417" y="5024416"/>
            <a:ext cx="201547" cy="201547"/>
          </a:xfrm>
          <a:prstGeom prst="rect">
            <a:avLst/>
          </a:prstGeom>
        </p:spPr>
      </p:pic>
      <p:pic>
        <p:nvPicPr>
          <p:cNvPr id="119" name="Grafik 118" descr="Kreuz Blatt mit einfarbiger Füllung">
            <a:extLst>
              <a:ext uri="{FF2B5EF4-FFF2-40B4-BE49-F238E27FC236}">
                <a16:creationId xmlns:a16="http://schemas.microsoft.com/office/drawing/2014/main" id="{8CEDFCAA-0230-384B-47D8-631E640E80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79925" y="5016981"/>
            <a:ext cx="216415" cy="216415"/>
          </a:xfrm>
          <a:prstGeom prst="rect">
            <a:avLst/>
          </a:prstGeom>
        </p:spPr>
      </p:pic>
      <p:sp>
        <p:nvSpPr>
          <p:cNvPr id="120" name="Textfeld 74">
            <a:extLst>
              <a:ext uri="{FF2B5EF4-FFF2-40B4-BE49-F238E27FC236}">
                <a16:creationId xmlns:a16="http://schemas.microsoft.com/office/drawing/2014/main" id="{C12C4C57-D76D-9AA6-2B6A-2513790DB91A}"/>
              </a:ext>
            </a:extLst>
          </p:cNvPr>
          <p:cNvSpPr txBox="1"/>
          <p:nvPr/>
        </p:nvSpPr>
        <p:spPr>
          <a:xfrm>
            <a:off x="8585129" y="4933880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121" name="Grafik 120" descr="Marke neu mit einfarbiger Füllung">
            <a:extLst>
              <a:ext uri="{FF2B5EF4-FFF2-40B4-BE49-F238E27FC236}">
                <a16:creationId xmlns:a16="http://schemas.microsoft.com/office/drawing/2014/main" id="{F8A7D224-F66E-4062-06CD-A7DFE0E094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0160" y="5031285"/>
            <a:ext cx="201547" cy="201547"/>
          </a:xfrm>
          <a:prstGeom prst="rect">
            <a:avLst/>
          </a:prstGeom>
        </p:spPr>
      </p:pic>
      <p:pic>
        <p:nvPicPr>
          <p:cNvPr id="122" name="Grafik 121" descr="Kreuz Blatt mit einfarbiger Füllung">
            <a:extLst>
              <a:ext uri="{FF2B5EF4-FFF2-40B4-BE49-F238E27FC236}">
                <a16:creationId xmlns:a16="http://schemas.microsoft.com/office/drawing/2014/main" id="{A8F71873-B949-A6D2-55F0-C5CAD1FA77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77172" y="5008168"/>
            <a:ext cx="216415" cy="216415"/>
          </a:xfrm>
          <a:prstGeom prst="rect">
            <a:avLst/>
          </a:prstGeom>
        </p:spPr>
      </p:pic>
      <p:sp>
        <p:nvSpPr>
          <p:cNvPr id="132" name="Textfeld 131">
            <a:extLst>
              <a:ext uri="{FF2B5EF4-FFF2-40B4-BE49-F238E27FC236}">
                <a16:creationId xmlns:a16="http://schemas.microsoft.com/office/drawing/2014/main" id="{B115180D-CF11-8F4D-A18C-06F14A2371B9}"/>
              </a:ext>
            </a:extLst>
          </p:cNvPr>
          <p:cNvSpPr txBox="1"/>
          <p:nvPr/>
        </p:nvSpPr>
        <p:spPr>
          <a:xfrm>
            <a:off x="8779798" y="5860398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CITEseq</a:t>
            </a:r>
            <a:r>
              <a:rPr lang="de-DE" sz="1400" dirty="0"/>
              <a:t> &amp; FACS </a:t>
            </a:r>
          </a:p>
        </p:txBody>
      </p:sp>
      <p:sp>
        <p:nvSpPr>
          <p:cNvPr id="133" name="Textfeld 32">
            <a:extLst>
              <a:ext uri="{FF2B5EF4-FFF2-40B4-BE49-F238E27FC236}">
                <a16:creationId xmlns:a16="http://schemas.microsoft.com/office/drawing/2014/main" id="{8C5C972E-30D0-803B-1419-42D8E4401217}"/>
              </a:ext>
            </a:extLst>
          </p:cNvPr>
          <p:cNvSpPr txBox="1"/>
          <p:nvPr/>
        </p:nvSpPr>
        <p:spPr>
          <a:xfrm>
            <a:off x="6775572" y="5491961"/>
            <a:ext cx="204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93FF3A42-EAD8-E99B-A668-E389150DF82A}"/>
              </a:ext>
            </a:extLst>
          </p:cNvPr>
          <p:cNvSpPr txBox="1"/>
          <p:nvPr/>
        </p:nvSpPr>
        <p:spPr>
          <a:xfrm>
            <a:off x="6939322" y="5518788"/>
            <a:ext cx="1011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full</a:t>
            </a:r>
            <a:r>
              <a:rPr lang="de-DE" sz="1400" dirty="0"/>
              <a:t> </a:t>
            </a:r>
            <a:r>
              <a:rPr lang="de-DE" sz="1400" dirty="0" err="1"/>
              <a:t>panel</a:t>
            </a:r>
            <a:endParaRPr lang="de-DE" sz="1400" dirty="0"/>
          </a:p>
        </p:txBody>
      </p:sp>
      <p:pic>
        <p:nvPicPr>
          <p:cNvPr id="135" name="Grafik 134" descr="Marke neu mit einfarbiger Füllung">
            <a:extLst>
              <a:ext uri="{FF2B5EF4-FFF2-40B4-BE49-F238E27FC236}">
                <a16:creationId xmlns:a16="http://schemas.microsoft.com/office/drawing/2014/main" id="{7B265867-D195-928E-846B-F53DA8DE6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753996" y="5877536"/>
            <a:ext cx="251597" cy="240189"/>
          </a:xfrm>
          <a:prstGeom prst="rect">
            <a:avLst/>
          </a:prstGeom>
        </p:spPr>
      </p:pic>
      <p:sp>
        <p:nvSpPr>
          <p:cNvPr id="136" name="Textfeld 135">
            <a:extLst>
              <a:ext uri="{FF2B5EF4-FFF2-40B4-BE49-F238E27FC236}">
                <a16:creationId xmlns:a16="http://schemas.microsoft.com/office/drawing/2014/main" id="{729D83ED-4E2E-49FB-D0D8-8B8131EC7045}"/>
              </a:ext>
            </a:extLst>
          </p:cNvPr>
          <p:cNvSpPr txBox="1"/>
          <p:nvPr/>
        </p:nvSpPr>
        <p:spPr>
          <a:xfrm>
            <a:off x="6939322" y="5853962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CITEseq</a:t>
            </a:r>
            <a:r>
              <a:rPr lang="de-DE" sz="1400" dirty="0"/>
              <a:t> &amp; </a:t>
            </a:r>
            <a:r>
              <a:rPr lang="de-DE" sz="1400" dirty="0" err="1"/>
              <a:t>CyTOF</a:t>
            </a:r>
            <a:r>
              <a:rPr lang="de-DE" sz="1400" dirty="0"/>
              <a:t> </a:t>
            </a:r>
          </a:p>
        </p:txBody>
      </p:sp>
      <p:pic>
        <p:nvPicPr>
          <p:cNvPr id="137" name="Grafik 136" descr="Kreuz Blatt mit einfarbiger Füllung">
            <a:extLst>
              <a:ext uri="{FF2B5EF4-FFF2-40B4-BE49-F238E27FC236}">
                <a16:creationId xmlns:a16="http://schemas.microsoft.com/office/drawing/2014/main" id="{0FF02FFC-397C-B9AE-6183-4F069888D7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38969" y="5512502"/>
            <a:ext cx="330303" cy="326043"/>
          </a:xfrm>
          <a:prstGeom prst="rect">
            <a:avLst/>
          </a:prstGeom>
        </p:spPr>
      </p:pic>
      <p:sp>
        <p:nvSpPr>
          <p:cNvPr id="138" name="Textfeld 137">
            <a:extLst>
              <a:ext uri="{FF2B5EF4-FFF2-40B4-BE49-F238E27FC236}">
                <a16:creationId xmlns:a16="http://schemas.microsoft.com/office/drawing/2014/main" id="{E014ECAA-FC58-3DFE-AD77-662C43F83E03}"/>
              </a:ext>
            </a:extLst>
          </p:cNvPr>
          <p:cNvSpPr txBox="1"/>
          <p:nvPr/>
        </p:nvSpPr>
        <p:spPr>
          <a:xfrm>
            <a:off x="8765781" y="5530768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CyTOF</a:t>
            </a:r>
            <a:r>
              <a:rPr lang="de-DE" sz="1400" dirty="0"/>
              <a:t> &amp; FACS 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2F62A152-6AE5-931D-8F90-E9631D1A1959}"/>
              </a:ext>
            </a:extLst>
          </p:cNvPr>
          <p:cNvSpPr txBox="1"/>
          <p:nvPr/>
        </p:nvSpPr>
        <p:spPr>
          <a:xfrm>
            <a:off x="10506127" y="5607408"/>
            <a:ext cx="202036" cy="26161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 dirty="0"/>
              <a:t>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B6C17C22-DA3A-3BC6-3DAD-DD51A1973778}"/>
              </a:ext>
            </a:extLst>
          </p:cNvPr>
          <p:cNvSpPr txBox="1"/>
          <p:nvPr/>
        </p:nvSpPr>
        <p:spPr>
          <a:xfrm>
            <a:off x="10693853" y="5568458"/>
            <a:ext cx="1265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minimal </a:t>
            </a:r>
            <a:r>
              <a:rPr lang="de-DE" sz="1400" dirty="0" err="1"/>
              <a:t>panel</a:t>
            </a:r>
            <a:endParaRPr lang="de-DE" sz="1400" dirty="0"/>
          </a:p>
        </p:txBody>
      </p:sp>
      <p:pic>
        <p:nvPicPr>
          <p:cNvPr id="141" name="Grafik 140" descr="Pik Blatt mit einfarbiger Füllung">
            <a:extLst>
              <a:ext uri="{FF2B5EF4-FFF2-40B4-BE49-F238E27FC236}">
                <a16:creationId xmlns:a16="http://schemas.microsoft.com/office/drawing/2014/main" id="{58CC1FA7-2EFF-7225-9A7A-ED730A7ED7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8547552" y="5883024"/>
            <a:ext cx="313133" cy="295990"/>
          </a:xfrm>
          <a:prstGeom prst="rect">
            <a:avLst/>
          </a:prstGeom>
        </p:spPr>
      </p:pic>
      <p:sp>
        <p:nvSpPr>
          <p:cNvPr id="142" name="Rechteck 141">
            <a:extLst>
              <a:ext uri="{FF2B5EF4-FFF2-40B4-BE49-F238E27FC236}">
                <a16:creationId xmlns:a16="http://schemas.microsoft.com/office/drawing/2014/main" id="{9FDB01FB-6B7D-AFC6-A44F-DE0256D13C68}"/>
              </a:ext>
            </a:extLst>
          </p:cNvPr>
          <p:cNvSpPr/>
          <p:nvPr/>
        </p:nvSpPr>
        <p:spPr>
          <a:xfrm>
            <a:off x="6641895" y="5473873"/>
            <a:ext cx="5406009" cy="7802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7DAF4638-A52B-915D-C516-2D26AD57C8CF}"/>
              </a:ext>
            </a:extLst>
          </p:cNvPr>
          <p:cNvSpPr txBox="1"/>
          <p:nvPr/>
        </p:nvSpPr>
        <p:spPr>
          <a:xfrm>
            <a:off x="10327418" y="5887358"/>
            <a:ext cx="18403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(CD3,CD4, CD8, CD16)</a:t>
            </a:r>
          </a:p>
        </p:txBody>
      </p:sp>
      <p:pic>
        <p:nvPicPr>
          <p:cNvPr id="147" name="Grafik 14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B57A7F4-1049-0CD5-D370-98C8B000E31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5" t="12823" r="5490" b="3582"/>
          <a:stretch/>
        </p:blipFill>
        <p:spPr>
          <a:xfrm>
            <a:off x="365851" y="10190565"/>
            <a:ext cx="2580250" cy="1749053"/>
          </a:xfrm>
          <a:prstGeom prst="rect">
            <a:avLst/>
          </a:prstGeom>
        </p:spPr>
      </p:pic>
      <p:pic>
        <p:nvPicPr>
          <p:cNvPr id="151" name="Grafik 150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B20421F5-FCC2-4B12-9AA9-1C42D0E990A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7" t="13226" r="6297" b="2888"/>
          <a:stretch/>
        </p:blipFill>
        <p:spPr>
          <a:xfrm>
            <a:off x="3131270" y="10190565"/>
            <a:ext cx="2580250" cy="1791568"/>
          </a:xfrm>
          <a:prstGeom prst="rect">
            <a:avLst/>
          </a:prstGeom>
        </p:spPr>
      </p:pic>
      <p:pic>
        <p:nvPicPr>
          <p:cNvPr id="153" name="Grafik 152" descr="Ein Bild, das Text, Software, Multimedia-Software, Computersymbol enthält.&#10;&#10;Automatisch generierte Beschreibung">
            <a:extLst>
              <a:ext uri="{FF2B5EF4-FFF2-40B4-BE49-F238E27FC236}">
                <a16:creationId xmlns:a16="http://schemas.microsoft.com/office/drawing/2014/main" id="{27A3C1A7-5FAA-2F2E-8EF8-DD5894AFBE2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2" t="13130" r="5488" b="3235"/>
          <a:stretch/>
        </p:blipFill>
        <p:spPr>
          <a:xfrm>
            <a:off x="6309983" y="10103672"/>
            <a:ext cx="2696733" cy="1846733"/>
          </a:xfrm>
          <a:prstGeom prst="rect">
            <a:avLst/>
          </a:prstGeom>
        </p:spPr>
      </p:pic>
      <p:pic>
        <p:nvPicPr>
          <p:cNvPr id="155" name="Grafik 154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87B9D274-D68C-EFD5-E894-4CC62D01C61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8" t="13581" r="6202" b="2713"/>
          <a:stretch/>
        </p:blipFill>
        <p:spPr>
          <a:xfrm>
            <a:off x="9199582" y="10110328"/>
            <a:ext cx="2674672" cy="1850486"/>
          </a:xfrm>
          <a:prstGeom prst="rect">
            <a:avLst/>
          </a:prstGeom>
        </p:spPr>
      </p:pic>
      <p:sp>
        <p:nvSpPr>
          <p:cNvPr id="156" name="Rechteck: abgerundete Ecken 155">
            <a:extLst>
              <a:ext uri="{FF2B5EF4-FFF2-40B4-BE49-F238E27FC236}">
                <a16:creationId xmlns:a16="http://schemas.microsoft.com/office/drawing/2014/main" id="{972D2D78-B472-FF4F-C30B-8C338CE9735D}"/>
              </a:ext>
            </a:extLst>
          </p:cNvPr>
          <p:cNvSpPr/>
          <p:nvPr/>
        </p:nvSpPr>
        <p:spPr>
          <a:xfrm>
            <a:off x="6095233" y="440892"/>
            <a:ext cx="8317867" cy="614073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57E00C52-37AF-7D11-2BA1-6ECA69D62474}"/>
              </a:ext>
            </a:extLst>
          </p:cNvPr>
          <p:cNvSpPr txBox="1"/>
          <p:nvPr/>
        </p:nvSpPr>
        <p:spPr>
          <a:xfrm>
            <a:off x="6587188" y="50093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B</a:t>
            </a:r>
          </a:p>
        </p:txBody>
      </p:sp>
      <p:sp>
        <p:nvSpPr>
          <p:cNvPr id="163" name="Rechteck: abgerundete Ecken 162">
            <a:extLst>
              <a:ext uri="{FF2B5EF4-FFF2-40B4-BE49-F238E27FC236}">
                <a16:creationId xmlns:a16="http://schemas.microsoft.com/office/drawing/2014/main" id="{E121D9D1-5003-121F-86AA-03A8E00614A3}"/>
              </a:ext>
            </a:extLst>
          </p:cNvPr>
          <p:cNvSpPr/>
          <p:nvPr/>
        </p:nvSpPr>
        <p:spPr>
          <a:xfrm>
            <a:off x="170271" y="6890670"/>
            <a:ext cx="5650323" cy="242932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64" name="Rechteck: abgerundete Ecken 163">
            <a:extLst>
              <a:ext uri="{FF2B5EF4-FFF2-40B4-BE49-F238E27FC236}">
                <a16:creationId xmlns:a16="http://schemas.microsoft.com/office/drawing/2014/main" id="{0071E07A-EFDA-5187-0866-B2FA076BC0E5}"/>
              </a:ext>
            </a:extLst>
          </p:cNvPr>
          <p:cNvSpPr/>
          <p:nvPr/>
        </p:nvSpPr>
        <p:spPr>
          <a:xfrm>
            <a:off x="6166735" y="6901872"/>
            <a:ext cx="6135542" cy="242932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71" name="Rechteck: abgerundete Ecken 170">
            <a:extLst>
              <a:ext uri="{FF2B5EF4-FFF2-40B4-BE49-F238E27FC236}">
                <a16:creationId xmlns:a16="http://schemas.microsoft.com/office/drawing/2014/main" id="{874DFA47-5852-A597-0D2D-56042BF601E9}"/>
              </a:ext>
            </a:extLst>
          </p:cNvPr>
          <p:cNvSpPr/>
          <p:nvPr/>
        </p:nvSpPr>
        <p:spPr>
          <a:xfrm>
            <a:off x="170271" y="9668868"/>
            <a:ext cx="5691032" cy="242932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72" name="Rechteck: abgerundete Ecken 171">
            <a:extLst>
              <a:ext uri="{FF2B5EF4-FFF2-40B4-BE49-F238E27FC236}">
                <a16:creationId xmlns:a16="http://schemas.microsoft.com/office/drawing/2014/main" id="{3F70A182-7E4D-3705-D058-BD03BFC6952B}"/>
              </a:ext>
            </a:extLst>
          </p:cNvPr>
          <p:cNvSpPr/>
          <p:nvPr/>
        </p:nvSpPr>
        <p:spPr>
          <a:xfrm>
            <a:off x="6151369" y="9648663"/>
            <a:ext cx="6157376" cy="24951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9C08CE4C-8282-7365-C74E-E1B73E76B792}"/>
              </a:ext>
            </a:extLst>
          </p:cNvPr>
          <p:cNvSpPr txBox="1"/>
          <p:nvPr/>
        </p:nvSpPr>
        <p:spPr>
          <a:xfrm>
            <a:off x="382446" y="689067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C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9B6C1F11-82FF-290C-1A25-5017346EC57E}"/>
              </a:ext>
            </a:extLst>
          </p:cNvPr>
          <p:cNvSpPr txBox="1"/>
          <p:nvPr/>
        </p:nvSpPr>
        <p:spPr>
          <a:xfrm>
            <a:off x="6418697" y="690186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D</a:t>
            </a: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997AC72F-CC64-8637-73ED-E9325D151510}"/>
              </a:ext>
            </a:extLst>
          </p:cNvPr>
          <p:cNvSpPr txBox="1"/>
          <p:nvPr/>
        </p:nvSpPr>
        <p:spPr>
          <a:xfrm>
            <a:off x="426521" y="963712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E</a:t>
            </a: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607AFFC8-8391-3F8D-FBF0-3419707C418B}"/>
              </a:ext>
            </a:extLst>
          </p:cNvPr>
          <p:cNvSpPr txBox="1"/>
          <p:nvPr/>
        </p:nvSpPr>
        <p:spPr>
          <a:xfrm>
            <a:off x="6395290" y="9601152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F</a:t>
            </a:r>
          </a:p>
        </p:txBody>
      </p:sp>
      <p:sp>
        <p:nvSpPr>
          <p:cNvPr id="177" name="Textfeld 106">
            <a:extLst>
              <a:ext uri="{FF2B5EF4-FFF2-40B4-BE49-F238E27FC236}">
                <a16:creationId xmlns:a16="http://schemas.microsoft.com/office/drawing/2014/main" id="{59412D69-6166-83A6-391B-FA243D7B25E6}"/>
              </a:ext>
            </a:extLst>
          </p:cNvPr>
          <p:cNvSpPr txBox="1"/>
          <p:nvPr/>
        </p:nvSpPr>
        <p:spPr>
          <a:xfrm>
            <a:off x="1983621" y="6910558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 </a:t>
            </a:r>
          </a:p>
        </p:txBody>
      </p:sp>
      <p:sp>
        <p:nvSpPr>
          <p:cNvPr id="178" name="Textfeld 106">
            <a:extLst>
              <a:ext uri="{FF2B5EF4-FFF2-40B4-BE49-F238E27FC236}">
                <a16:creationId xmlns:a16="http://schemas.microsoft.com/office/drawing/2014/main" id="{3C134DCB-F4CB-D304-1191-37A29B8CFBD8}"/>
              </a:ext>
            </a:extLst>
          </p:cNvPr>
          <p:cNvSpPr txBox="1"/>
          <p:nvPr/>
        </p:nvSpPr>
        <p:spPr>
          <a:xfrm>
            <a:off x="8193203" y="6859878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</a:t>
            </a:r>
          </a:p>
        </p:txBody>
      </p:sp>
      <p:sp>
        <p:nvSpPr>
          <p:cNvPr id="179" name="Textfeld 106">
            <a:extLst>
              <a:ext uri="{FF2B5EF4-FFF2-40B4-BE49-F238E27FC236}">
                <a16:creationId xmlns:a16="http://schemas.microsoft.com/office/drawing/2014/main" id="{FEDB7E6B-C2C4-41A7-A459-96CAD75F13F4}"/>
              </a:ext>
            </a:extLst>
          </p:cNvPr>
          <p:cNvSpPr txBox="1"/>
          <p:nvPr/>
        </p:nvSpPr>
        <p:spPr>
          <a:xfrm>
            <a:off x="1963873" y="9635990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 </a:t>
            </a:r>
          </a:p>
        </p:txBody>
      </p:sp>
      <p:sp>
        <p:nvSpPr>
          <p:cNvPr id="180" name="Textfeld 106">
            <a:extLst>
              <a:ext uri="{FF2B5EF4-FFF2-40B4-BE49-F238E27FC236}">
                <a16:creationId xmlns:a16="http://schemas.microsoft.com/office/drawing/2014/main" id="{E1A3034A-05DC-849D-7683-542AEBB50CBE}"/>
              </a:ext>
            </a:extLst>
          </p:cNvPr>
          <p:cNvSpPr txBox="1"/>
          <p:nvPr/>
        </p:nvSpPr>
        <p:spPr>
          <a:xfrm>
            <a:off x="8163172" y="9634494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 </a:t>
            </a:r>
          </a:p>
        </p:txBody>
      </p:sp>
      <p:pic>
        <p:nvPicPr>
          <p:cNvPr id="181" name="Grafik 180" descr="Marke neu mit einfarbiger Füllung">
            <a:extLst>
              <a:ext uri="{FF2B5EF4-FFF2-40B4-BE49-F238E27FC236}">
                <a16:creationId xmlns:a16="http://schemas.microsoft.com/office/drawing/2014/main" id="{D98BE510-F07E-E880-7A3A-7D9E59131C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5384404" y="6973646"/>
            <a:ext cx="251597" cy="240189"/>
          </a:xfrm>
          <a:prstGeom prst="rect">
            <a:avLst/>
          </a:prstGeom>
        </p:spPr>
      </p:pic>
      <p:pic>
        <p:nvPicPr>
          <p:cNvPr id="182" name="Grafik 181" descr="Marke neu mit einfarbiger Füllung">
            <a:extLst>
              <a:ext uri="{FF2B5EF4-FFF2-40B4-BE49-F238E27FC236}">
                <a16:creationId xmlns:a16="http://schemas.microsoft.com/office/drawing/2014/main" id="{3DAB63B0-B525-F3ED-5A7C-4B88C9F87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1835785" y="7019603"/>
            <a:ext cx="251597" cy="240189"/>
          </a:xfrm>
          <a:prstGeom prst="rect">
            <a:avLst/>
          </a:prstGeom>
        </p:spPr>
      </p:pic>
      <p:pic>
        <p:nvPicPr>
          <p:cNvPr id="183" name="Grafik 182" descr="Pik Blatt mit einfarbiger Füllung">
            <a:extLst>
              <a:ext uri="{FF2B5EF4-FFF2-40B4-BE49-F238E27FC236}">
                <a16:creationId xmlns:a16="http://schemas.microsoft.com/office/drawing/2014/main" id="{E6515F08-93DA-7979-EC61-D83E2CB3AC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5307993" y="9769809"/>
            <a:ext cx="313133" cy="295990"/>
          </a:xfrm>
          <a:prstGeom prst="rect">
            <a:avLst/>
          </a:prstGeom>
        </p:spPr>
      </p:pic>
      <p:pic>
        <p:nvPicPr>
          <p:cNvPr id="184" name="Grafik 183" descr="Pik Blatt mit einfarbiger Füllung">
            <a:extLst>
              <a:ext uri="{FF2B5EF4-FFF2-40B4-BE49-F238E27FC236}">
                <a16:creationId xmlns:a16="http://schemas.microsoft.com/office/drawing/2014/main" id="{FB45F4D6-5F17-1CCB-20C1-DBD54ECCBB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1840725" y="9737055"/>
            <a:ext cx="313133" cy="295990"/>
          </a:xfrm>
          <a:prstGeom prst="rect">
            <a:avLst/>
          </a:prstGeom>
        </p:spPr>
      </p:pic>
      <p:sp>
        <p:nvSpPr>
          <p:cNvPr id="185" name="Rechteck: abgerundete Ecken 184">
            <a:extLst>
              <a:ext uri="{FF2B5EF4-FFF2-40B4-BE49-F238E27FC236}">
                <a16:creationId xmlns:a16="http://schemas.microsoft.com/office/drawing/2014/main" id="{41D847FD-8915-DF77-B14B-AB1D91DED373}"/>
              </a:ext>
            </a:extLst>
          </p:cNvPr>
          <p:cNvSpPr/>
          <p:nvPr/>
        </p:nvSpPr>
        <p:spPr>
          <a:xfrm>
            <a:off x="88297" y="12484689"/>
            <a:ext cx="5691032" cy="26708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86" name="Rechteck: abgerundete Ecken 185">
            <a:extLst>
              <a:ext uri="{FF2B5EF4-FFF2-40B4-BE49-F238E27FC236}">
                <a16:creationId xmlns:a16="http://schemas.microsoft.com/office/drawing/2014/main" id="{4D85DBF2-1554-6912-56CD-BCDE8777CF17}"/>
              </a:ext>
            </a:extLst>
          </p:cNvPr>
          <p:cNvSpPr/>
          <p:nvPr/>
        </p:nvSpPr>
        <p:spPr>
          <a:xfrm>
            <a:off x="6214018" y="12484688"/>
            <a:ext cx="6088260" cy="26708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87" name="Textfeld 106">
            <a:extLst>
              <a:ext uri="{FF2B5EF4-FFF2-40B4-BE49-F238E27FC236}">
                <a16:creationId xmlns:a16="http://schemas.microsoft.com/office/drawing/2014/main" id="{88CCDF0D-6844-9490-DBE7-1365967B9DE3}"/>
              </a:ext>
            </a:extLst>
          </p:cNvPr>
          <p:cNvSpPr txBox="1"/>
          <p:nvPr/>
        </p:nvSpPr>
        <p:spPr>
          <a:xfrm>
            <a:off x="1884736" y="12484688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CD4  </a:t>
            </a:r>
          </a:p>
        </p:txBody>
      </p:sp>
      <p:sp>
        <p:nvSpPr>
          <p:cNvPr id="188" name="Textfeld 106">
            <a:extLst>
              <a:ext uri="{FF2B5EF4-FFF2-40B4-BE49-F238E27FC236}">
                <a16:creationId xmlns:a16="http://schemas.microsoft.com/office/drawing/2014/main" id="{50266BD6-C409-4893-6400-D17B2743A3B7}"/>
              </a:ext>
            </a:extLst>
          </p:cNvPr>
          <p:cNvSpPr txBox="1"/>
          <p:nvPr/>
        </p:nvSpPr>
        <p:spPr>
          <a:xfrm>
            <a:off x="8333520" y="12504139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CD8  </a:t>
            </a:r>
          </a:p>
        </p:txBody>
      </p:sp>
      <p:pic>
        <p:nvPicPr>
          <p:cNvPr id="10" name="Grafik 9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75C86D55-F44B-431C-7997-A6E7E9F9AF4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 t="20291" r="20059" b="14829"/>
          <a:stretch/>
        </p:blipFill>
        <p:spPr>
          <a:xfrm>
            <a:off x="9148744" y="13066697"/>
            <a:ext cx="2715929" cy="1894043"/>
          </a:xfrm>
          <a:prstGeom prst="rect">
            <a:avLst/>
          </a:prstGeom>
        </p:spPr>
      </p:pic>
      <p:pic>
        <p:nvPicPr>
          <p:cNvPr id="15" name="Grafik 14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8C7759F2-7CBF-1DDE-5E60-68876D5EF3F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2" t="7762" r="8782" b="2540"/>
          <a:stretch/>
        </p:blipFill>
        <p:spPr>
          <a:xfrm>
            <a:off x="2933813" y="13044453"/>
            <a:ext cx="2725246" cy="1885217"/>
          </a:xfrm>
          <a:prstGeom prst="rect">
            <a:avLst/>
          </a:prstGeom>
        </p:spPr>
      </p:pic>
      <p:pic>
        <p:nvPicPr>
          <p:cNvPr id="8" name="Grafik 7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327439AD-15F9-7EF0-575E-0834586AC7B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07" t="25943" r="37692" b="38031"/>
          <a:stretch/>
        </p:blipFill>
        <p:spPr>
          <a:xfrm>
            <a:off x="6248483" y="1182690"/>
            <a:ext cx="3889439" cy="3773789"/>
          </a:xfrm>
          <a:prstGeom prst="rect">
            <a:avLst/>
          </a:prstGeom>
        </p:spPr>
      </p:pic>
      <p:pic>
        <p:nvPicPr>
          <p:cNvPr id="14" name="Grafik 13" descr="Ein Bild, das Text, Screenshot, Software, Zahl enthält.&#10;&#10;Automatisch generierte Beschreibung">
            <a:extLst>
              <a:ext uri="{FF2B5EF4-FFF2-40B4-BE49-F238E27FC236}">
                <a16:creationId xmlns:a16="http://schemas.microsoft.com/office/drawing/2014/main" id="{7D1F79E1-6E19-BFE9-028B-221E2A5ACC0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07" t="26209" r="37893" b="37940"/>
          <a:stretch/>
        </p:blipFill>
        <p:spPr>
          <a:xfrm>
            <a:off x="10368487" y="1195995"/>
            <a:ext cx="3869960" cy="3773789"/>
          </a:xfrm>
          <a:prstGeom prst="rect">
            <a:avLst/>
          </a:prstGeom>
        </p:spPr>
      </p:pic>
      <p:sp>
        <p:nvSpPr>
          <p:cNvPr id="18" name="Textfeld 74">
            <a:extLst>
              <a:ext uri="{FF2B5EF4-FFF2-40B4-BE49-F238E27FC236}">
                <a16:creationId xmlns:a16="http://schemas.microsoft.com/office/drawing/2014/main" id="{3FA1B6B6-60C5-09D0-976A-76E827235F34}"/>
              </a:ext>
            </a:extLst>
          </p:cNvPr>
          <p:cNvSpPr txBox="1"/>
          <p:nvPr/>
        </p:nvSpPr>
        <p:spPr>
          <a:xfrm>
            <a:off x="9506339" y="4940524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B61BC69-D3BE-98B7-E631-F4FFCE3B1B6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785052" y="4998473"/>
            <a:ext cx="244935" cy="273197"/>
          </a:xfrm>
          <a:prstGeom prst="rect">
            <a:avLst/>
          </a:prstGeom>
        </p:spPr>
      </p:pic>
      <p:sp>
        <p:nvSpPr>
          <p:cNvPr id="22" name="Textfeld 74">
            <a:extLst>
              <a:ext uri="{FF2B5EF4-FFF2-40B4-BE49-F238E27FC236}">
                <a16:creationId xmlns:a16="http://schemas.microsoft.com/office/drawing/2014/main" id="{08A3FCC8-C28A-5D01-7F76-2EFE29763AAD}"/>
              </a:ext>
            </a:extLst>
          </p:cNvPr>
          <p:cNvSpPr txBox="1"/>
          <p:nvPr/>
        </p:nvSpPr>
        <p:spPr>
          <a:xfrm>
            <a:off x="10861866" y="4920266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23" name="Grafik 22" descr="Marke neu mit einfarbiger Füllung">
            <a:extLst>
              <a:ext uri="{FF2B5EF4-FFF2-40B4-BE49-F238E27FC236}">
                <a16:creationId xmlns:a16="http://schemas.microsoft.com/office/drawing/2014/main" id="{91E9AD21-2F8E-D567-88C6-252645045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5047" y="5023036"/>
            <a:ext cx="201547" cy="201547"/>
          </a:xfrm>
          <a:prstGeom prst="rect">
            <a:avLst/>
          </a:prstGeom>
        </p:spPr>
      </p:pic>
      <p:pic>
        <p:nvPicPr>
          <p:cNvPr id="24" name="Grafik 23" descr="Kreuz Blatt mit einfarbiger Füllung">
            <a:extLst>
              <a:ext uri="{FF2B5EF4-FFF2-40B4-BE49-F238E27FC236}">
                <a16:creationId xmlns:a16="http://schemas.microsoft.com/office/drawing/2014/main" id="{7D63AFBA-267D-ADCB-6FD8-6AF53661EA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82099" y="5001111"/>
            <a:ext cx="216415" cy="216415"/>
          </a:xfrm>
          <a:prstGeom prst="rect">
            <a:avLst/>
          </a:prstGeom>
        </p:spPr>
      </p:pic>
      <p:sp>
        <p:nvSpPr>
          <p:cNvPr id="25" name="Textfeld 74">
            <a:extLst>
              <a:ext uri="{FF2B5EF4-FFF2-40B4-BE49-F238E27FC236}">
                <a16:creationId xmlns:a16="http://schemas.microsoft.com/office/drawing/2014/main" id="{E3494504-9A9C-4F45-CC63-D7AD735FB4CC}"/>
              </a:ext>
            </a:extLst>
          </p:cNvPr>
          <p:cNvSpPr txBox="1"/>
          <p:nvPr/>
        </p:nvSpPr>
        <p:spPr>
          <a:xfrm>
            <a:off x="11790990" y="4927580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26" name="Grafik 25" descr="Marke neu mit einfarbiger Füllung">
            <a:extLst>
              <a:ext uri="{FF2B5EF4-FFF2-40B4-BE49-F238E27FC236}">
                <a16:creationId xmlns:a16="http://schemas.microsoft.com/office/drawing/2014/main" id="{D0401F3C-31D1-70CD-EB27-63DDEEBB7B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00730" y="5020114"/>
            <a:ext cx="201547" cy="201547"/>
          </a:xfrm>
          <a:prstGeom prst="rect">
            <a:avLst/>
          </a:prstGeom>
        </p:spPr>
      </p:pic>
      <p:pic>
        <p:nvPicPr>
          <p:cNvPr id="27" name="Grafik 26" descr="Kreuz Blatt mit einfarbiger Füllung">
            <a:extLst>
              <a:ext uri="{FF2B5EF4-FFF2-40B4-BE49-F238E27FC236}">
                <a16:creationId xmlns:a16="http://schemas.microsoft.com/office/drawing/2014/main" id="{763FD878-E8E3-74D5-C49A-14DFB01411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411238" y="5012679"/>
            <a:ext cx="216415" cy="216415"/>
          </a:xfrm>
          <a:prstGeom prst="rect">
            <a:avLst/>
          </a:prstGeom>
        </p:spPr>
      </p:pic>
      <p:sp>
        <p:nvSpPr>
          <p:cNvPr id="28" name="Textfeld 74">
            <a:extLst>
              <a:ext uri="{FF2B5EF4-FFF2-40B4-BE49-F238E27FC236}">
                <a16:creationId xmlns:a16="http://schemas.microsoft.com/office/drawing/2014/main" id="{5C4E112B-00D9-21B2-7050-2F6208477BFD}"/>
              </a:ext>
            </a:extLst>
          </p:cNvPr>
          <p:cNvSpPr txBox="1"/>
          <p:nvPr/>
        </p:nvSpPr>
        <p:spPr>
          <a:xfrm>
            <a:off x="12716442" y="4929578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29" name="Grafik 28" descr="Marke neu mit einfarbiger Füllung">
            <a:extLst>
              <a:ext uri="{FF2B5EF4-FFF2-40B4-BE49-F238E27FC236}">
                <a16:creationId xmlns:a16="http://schemas.microsoft.com/office/drawing/2014/main" id="{65CE57DA-6435-2AE6-F4F3-64B885CAD8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11473" y="5026983"/>
            <a:ext cx="201547" cy="201547"/>
          </a:xfrm>
          <a:prstGeom prst="rect">
            <a:avLst/>
          </a:prstGeom>
        </p:spPr>
      </p:pic>
      <p:pic>
        <p:nvPicPr>
          <p:cNvPr id="30" name="Grafik 29" descr="Kreuz Blatt mit einfarbiger Füllung">
            <a:extLst>
              <a:ext uri="{FF2B5EF4-FFF2-40B4-BE49-F238E27FC236}">
                <a16:creationId xmlns:a16="http://schemas.microsoft.com/office/drawing/2014/main" id="{46B4F419-FBC0-2451-C0A6-9DFD2C006E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308485" y="5003866"/>
            <a:ext cx="216415" cy="216415"/>
          </a:xfrm>
          <a:prstGeom prst="rect">
            <a:avLst/>
          </a:prstGeom>
        </p:spPr>
      </p:pic>
      <p:sp>
        <p:nvSpPr>
          <p:cNvPr id="31" name="Textfeld 74">
            <a:extLst>
              <a:ext uri="{FF2B5EF4-FFF2-40B4-BE49-F238E27FC236}">
                <a16:creationId xmlns:a16="http://schemas.microsoft.com/office/drawing/2014/main" id="{5F9579C3-CDBA-C827-A2C3-5CF0FD9006F0}"/>
              </a:ext>
            </a:extLst>
          </p:cNvPr>
          <p:cNvSpPr txBox="1"/>
          <p:nvPr/>
        </p:nvSpPr>
        <p:spPr>
          <a:xfrm>
            <a:off x="13637652" y="4936222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21DDAAFE-CA92-4B20-D2CD-2F9DA66DB2E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916365" y="4994171"/>
            <a:ext cx="244935" cy="273197"/>
          </a:xfrm>
          <a:prstGeom prst="rect">
            <a:avLst/>
          </a:prstGeom>
        </p:spPr>
      </p:pic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47348C6F-EE09-B8B6-5211-79EE416AB996}"/>
              </a:ext>
            </a:extLst>
          </p:cNvPr>
          <p:cNvCxnSpPr>
            <a:cxnSpLocks/>
          </p:cNvCxnSpPr>
          <p:nvPr/>
        </p:nvCxnSpPr>
        <p:spPr>
          <a:xfrm>
            <a:off x="7605722" y="1485553"/>
            <a:ext cx="9929" cy="344899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27DE5FD0-A13F-59D5-429F-4EEB4F862464}"/>
              </a:ext>
            </a:extLst>
          </p:cNvPr>
          <p:cNvCxnSpPr>
            <a:cxnSpLocks/>
          </p:cNvCxnSpPr>
          <p:nvPr/>
        </p:nvCxnSpPr>
        <p:spPr>
          <a:xfrm>
            <a:off x="8514652" y="1471046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A21608CF-5CFB-A0B7-4464-2B84E9335B4E}"/>
              </a:ext>
            </a:extLst>
          </p:cNvPr>
          <p:cNvCxnSpPr>
            <a:cxnSpLocks/>
          </p:cNvCxnSpPr>
          <p:nvPr/>
        </p:nvCxnSpPr>
        <p:spPr>
          <a:xfrm>
            <a:off x="9423582" y="1471046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88884220-D73C-8C64-861E-4A660B301CFC}"/>
              </a:ext>
            </a:extLst>
          </p:cNvPr>
          <p:cNvCxnSpPr>
            <a:cxnSpLocks/>
          </p:cNvCxnSpPr>
          <p:nvPr/>
        </p:nvCxnSpPr>
        <p:spPr>
          <a:xfrm>
            <a:off x="11708794" y="1480116"/>
            <a:ext cx="9929" cy="344899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302FCAC9-DAC3-A922-8150-1BF6DA365AF3}"/>
              </a:ext>
            </a:extLst>
          </p:cNvPr>
          <p:cNvCxnSpPr>
            <a:cxnSpLocks/>
          </p:cNvCxnSpPr>
          <p:nvPr/>
        </p:nvCxnSpPr>
        <p:spPr>
          <a:xfrm>
            <a:off x="12617724" y="1469842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C6CDF584-8989-EA61-FBD5-93AAC0C524D6}"/>
              </a:ext>
            </a:extLst>
          </p:cNvPr>
          <p:cNvCxnSpPr>
            <a:cxnSpLocks/>
          </p:cNvCxnSpPr>
          <p:nvPr/>
        </p:nvCxnSpPr>
        <p:spPr>
          <a:xfrm>
            <a:off x="13526654" y="1465609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85">
            <a:extLst>
              <a:ext uri="{FF2B5EF4-FFF2-40B4-BE49-F238E27FC236}">
                <a16:creationId xmlns:a16="http://schemas.microsoft.com/office/drawing/2014/main" id="{48DD4351-3C9E-AF78-D7CA-162798041BD6}"/>
              </a:ext>
            </a:extLst>
          </p:cNvPr>
          <p:cNvSpPr txBox="1"/>
          <p:nvPr/>
        </p:nvSpPr>
        <p:spPr>
          <a:xfrm>
            <a:off x="6683389" y="4616785"/>
            <a:ext cx="927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err="1"/>
              <a:t>CyTOF</a:t>
            </a:r>
            <a:r>
              <a:rPr lang="de-DE" sz="1400" dirty="0"/>
              <a:t> C7</a:t>
            </a:r>
          </a:p>
        </p:txBody>
      </p:sp>
      <p:sp>
        <p:nvSpPr>
          <p:cNvPr id="43" name="Textfeld 85">
            <a:extLst>
              <a:ext uri="{FF2B5EF4-FFF2-40B4-BE49-F238E27FC236}">
                <a16:creationId xmlns:a16="http://schemas.microsoft.com/office/drawing/2014/main" id="{980E2738-3B3D-D780-A967-F3C982BC9140}"/>
              </a:ext>
            </a:extLst>
          </p:cNvPr>
          <p:cNvSpPr txBox="1"/>
          <p:nvPr/>
        </p:nvSpPr>
        <p:spPr>
          <a:xfrm>
            <a:off x="7591406" y="4611060"/>
            <a:ext cx="927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err="1"/>
              <a:t>CyTOF</a:t>
            </a:r>
            <a:r>
              <a:rPr lang="de-DE" sz="1400" dirty="0"/>
              <a:t> C8</a:t>
            </a:r>
          </a:p>
        </p:txBody>
      </p:sp>
      <p:sp>
        <p:nvSpPr>
          <p:cNvPr id="44" name="Textfeld 85">
            <a:extLst>
              <a:ext uri="{FF2B5EF4-FFF2-40B4-BE49-F238E27FC236}">
                <a16:creationId xmlns:a16="http://schemas.microsoft.com/office/drawing/2014/main" id="{C1464B49-F506-5F21-145C-1A5D17114C01}"/>
              </a:ext>
            </a:extLst>
          </p:cNvPr>
          <p:cNvSpPr txBox="1"/>
          <p:nvPr/>
        </p:nvSpPr>
        <p:spPr>
          <a:xfrm>
            <a:off x="8543668" y="4617440"/>
            <a:ext cx="927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err="1"/>
              <a:t>CITEseq</a:t>
            </a:r>
            <a:endParaRPr lang="de-DE" sz="1400" dirty="0"/>
          </a:p>
        </p:txBody>
      </p:sp>
      <p:sp>
        <p:nvSpPr>
          <p:cNvPr id="45" name="Textfeld 85">
            <a:extLst>
              <a:ext uri="{FF2B5EF4-FFF2-40B4-BE49-F238E27FC236}">
                <a16:creationId xmlns:a16="http://schemas.microsoft.com/office/drawing/2014/main" id="{C446A355-6079-AFC8-2A1F-9D95ED127D59}"/>
              </a:ext>
            </a:extLst>
          </p:cNvPr>
          <p:cNvSpPr txBox="1"/>
          <p:nvPr/>
        </p:nvSpPr>
        <p:spPr>
          <a:xfrm>
            <a:off x="9452599" y="4603478"/>
            <a:ext cx="641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FACS</a:t>
            </a:r>
          </a:p>
        </p:txBody>
      </p:sp>
      <p:sp>
        <p:nvSpPr>
          <p:cNvPr id="46" name="Textfeld 85">
            <a:extLst>
              <a:ext uri="{FF2B5EF4-FFF2-40B4-BE49-F238E27FC236}">
                <a16:creationId xmlns:a16="http://schemas.microsoft.com/office/drawing/2014/main" id="{55175407-1205-553A-66A8-8248E8D579EA}"/>
              </a:ext>
            </a:extLst>
          </p:cNvPr>
          <p:cNvSpPr txBox="1"/>
          <p:nvPr/>
        </p:nvSpPr>
        <p:spPr>
          <a:xfrm>
            <a:off x="10791426" y="4624028"/>
            <a:ext cx="927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err="1"/>
              <a:t>CyTOF</a:t>
            </a:r>
            <a:r>
              <a:rPr lang="de-DE" sz="1400" dirty="0"/>
              <a:t> C7</a:t>
            </a:r>
          </a:p>
        </p:txBody>
      </p:sp>
      <p:sp>
        <p:nvSpPr>
          <p:cNvPr id="47" name="Textfeld 85">
            <a:extLst>
              <a:ext uri="{FF2B5EF4-FFF2-40B4-BE49-F238E27FC236}">
                <a16:creationId xmlns:a16="http://schemas.microsoft.com/office/drawing/2014/main" id="{3970C6EF-82BE-BA9D-5A42-FB532A62C28F}"/>
              </a:ext>
            </a:extLst>
          </p:cNvPr>
          <p:cNvSpPr txBox="1"/>
          <p:nvPr/>
        </p:nvSpPr>
        <p:spPr>
          <a:xfrm>
            <a:off x="11699443" y="4618303"/>
            <a:ext cx="927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err="1"/>
              <a:t>CyTOF</a:t>
            </a:r>
            <a:r>
              <a:rPr lang="de-DE" sz="1400" dirty="0"/>
              <a:t> C8</a:t>
            </a:r>
          </a:p>
        </p:txBody>
      </p:sp>
      <p:sp>
        <p:nvSpPr>
          <p:cNvPr id="48" name="Textfeld 85">
            <a:extLst>
              <a:ext uri="{FF2B5EF4-FFF2-40B4-BE49-F238E27FC236}">
                <a16:creationId xmlns:a16="http://schemas.microsoft.com/office/drawing/2014/main" id="{553D527D-A026-810A-8DB8-2F799362BEB1}"/>
              </a:ext>
            </a:extLst>
          </p:cNvPr>
          <p:cNvSpPr txBox="1"/>
          <p:nvPr/>
        </p:nvSpPr>
        <p:spPr>
          <a:xfrm>
            <a:off x="12651705" y="4624683"/>
            <a:ext cx="927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err="1"/>
              <a:t>CITEseq</a:t>
            </a:r>
            <a:endParaRPr lang="de-DE" sz="1400" dirty="0"/>
          </a:p>
        </p:txBody>
      </p:sp>
      <p:sp>
        <p:nvSpPr>
          <p:cNvPr id="49" name="Textfeld 85">
            <a:extLst>
              <a:ext uri="{FF2B5EF4-FFF2-40B4-BE49-F238E27FC236}">
                <a16:creationId xmlns:a16="http://schemas.microsoft.com/office/drawing/2014/main" id="{7CBA71BD-D381-36C2-5550-ED8BD1CB3E95}"/>
              </a:ext>
            </a:extLst>
          </p:cNvPr>
          <p:cNvSpPr txBox="1"/>
          <p:nvPr/>
        </p:nvSpPr>
        <p:spPr>
          <a:xfrm>
            <a:off x="13560636" y="4610721"/>
            <a:ext cx="641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FACS</a:t>
            </a:r>
          </a:p>
        </p:txBody>
      </p:sp>
      <p:pic>
        <p:nvPicPr>
          <p:cNvPr id="99" name="Grafik 98">
            <a:extLst>
              <a:ext uri="{FF2B5EF4-FFF2-40B4-BE49-F238E27FC236}">
                <a16:creationId xmlns:a16="http://schemas.microsoft.com/office/drawing/2014/main" id="{4979DDC7-3123-FCDB-B7F3-1A340F0AD12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855795" y="12631532"/>
            <a:ext cx="244935" cy="273197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9CB11BD7-873C-0DB4-B0D8-291C2279BF7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50053" y="12631532"/>
            <a:ext cx="244935" cy="273197"/>
          </a:xfrm>
          <a:prstGeom prst="rect">
            <a:avLst/>
          </a:prstGeom>
        </p:spPr>
      </p:pic>
      <p:sp>
        <p:nvSpPr>
          <p:cNvPr id="101" name="Textfeld 100">
            <a:extLst>
              <a:ext uri="{FF2B5EF4-FFF2-40B4-BE49-F238E27FC236}">
                <a16:creationId xmlns:a16="http://schemas.microsoft.com/office/drawing/2014/main" id="{ACFF2C43-0E75-65F8-AE65-C49794EFCCBD}"/>
              </a:ext>
            </a:extLst>
          </p:cNvPr>
          <p:cNvSpPr txBox="1"/>
          <p:nvPr/>
        </p:nvSpPr>
        <p:spPr>
          <a:xfrm>
            <a:off x="334018" y="1243216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G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908B0EC1-9C95-627B-C5E2-01172B18B909}"/>
              </a:ext>
            </a:extLst>
          </p:cNvPr>
          <p:cNvSpPr txBox="1"/>
          <p:nvPr/>
        </p:nvSpPr>
        <p:spPr>
          <a:xfrm>
            <a:off x="6421006" y="1244140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H</a:t>
            </a:r>
          </a:p>
        </p:txBody>
      </p:sp>
      <p:pic>
        <p:nvPicPr>
          <p:cNvPr id="13" name="Grafik 12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5C7DC7E7-FB6A-37A7-973A-6C1A253D3605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7" t="7762" r="9248" b="2222"/>
          <a:stretch/>
        </p:blipFill>
        <p:spPr>
          <a:xfrm>
            <a:off x="158174" y="12993406"/>
            <a:ext cx="2772410" cy="1885217"/>
          </a:xfrm>
          <a:prstGeom prst="rect">
            <a:avLst/>
          </a:prstGeom>
        </p:spPr>
      </p:pic>
      <p:pic>
        <p:nvPicPr>
          <p:cNvPr id="4" name="Grafik 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B4E3A500-7A67-7A90-DE1B-261ECE6C7E60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2" t="7544" r="9190" b="2180"/>
          <a:stretch/>
        </p:blipFill>
        <p:spPr>
          <a:xfrm>
            <a:off x="6309983" y="13021386"/>
            <a:ext cx="2723305" cy="190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04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DD9748D-4E5B-90CF-0EE9-11EFB24CB161}"/>
              </a:ext>
            </a:extLst>
          </p:cNvPr>
          <p:cNvSpPr txBox="1"/>
          <p:nvPr/>
        </p:nvSpPr>
        <p:spPr>
          <a:xfrm>
            <a:off x="4454770" y="7221416"/>
            <a:ext cx="92612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 dirty="0"/>
              <a:t>Supplement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701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B9C0185F-2A58-92C3-364F-C383E7A0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4" t="15690" r="38948" b="30218"/>
          <a:stretch/>
        </p:blipFill>
        <p:spPr>
          <a:xfrm>
            <a:off x="426720" y="631921"/>
            <a:ext cx="3253721" cy="2792000"/>
          </a:xfrm>
          <a:prstGeom prst="rect">
            <a:avLst/>
          </a:prstGeom>
        </p:spPr>
      </p:pic>
      <p:pic>
        <p:nvPicPr>
          <p:cNvPr id="7" name="Grafik 6" descr="Ein Bild, das Screenshot, Text, Software, Grafiksoftware enthält.&#10;&#10;Automatisch generierte Beschreibung">
            <a:extLst>
              <a:ext uri="{FF2B5EF4-FFF2-40B4-BE49-F238E27FC236}">
                <a16:creationId xmlns:a16="http://schemas.microsoft.com/office/drawing/2014/main" id="{7D32C0AF-2E23-4ACB-D4FB-C6423249ED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8" t="15757" r="38803" b="17711"/>
          <a:stretch/>
        </p:blipFill>
        <p:spPr>
          <a:xfrm>
            <a:off x="3879825" y="631921"/>
            <a:ext cx="3322272" cy="3493040"/>
          </a:xfrm>
          <a:prstGeom prst="rect">
            <a:avLst/>
          </a:prstGeom>
        </p:spPr>
      </p:pic>
      <p:pic>
        <p:nvPicPr>
          <p:cNvPr id="9" name="Grafik 8" descr="Ein Bild, das Screenshot, Text, Software, Grafiksoftware enthält.&#10;&#10;Automatisch generierte Beschreibung">
            <a:extLst>
              <a:ext uri="{FF2B5EF4-FFF2-40B4-BE49-F238E27FC236}">
                <a16:creationId xmlns:a16="http://schemas.microsoft.com/office/drawing/2014/main" id="{62992055-F475-AD57-A1E2-329E13485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4" t="15981" r="38652" b="17559"/>
          <a:stretch/>
        </p:blipFill>
        <p:spPr>
          <a:xfrm>
            <a:off x="7401481" y="631921"/>
            <a:ext cx="3355430" cy="3493040"/>
          </a:xfrm>
          <a:prstGeom prst="rect">
            <a:avLst/>
          </a:prstGeom>
        </p:spPr>
      </p:pic>
      <p:pic>
        <p:nvPicPr>
          <p:cNvPr id="11" name="Grafik 10" descr="Ein Bild, das Screenshot, Text, Software, Grafiksoftware enthält.&#10;&#10;Automatisch generierte Beschreibung">
            <a:extLst>
              <a:ext uri="{FF2B5EF4-FFF2-40B4-BE49-F238E27FC236}">
                <a16:creationId xmlns:a16="http://schemas.microsoft.com/office/drawing/2014/main" id="{1B44EDB4-9449-BC51-F035-C86E40F734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8" t="15787" r="38652" b="17559"/>
          <a:stretch/>
        </p:blipFill>
        <p:spPr>
          <a:xfrm>
            <a:off x="10845673" y="631921"/>
            <a:ext cx="3355430" cy="351388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4C6C7AD-6B72-E95C-78EA-4445D6A9B749}"/>
              </a:ext>
            </a:extLst>
          </p:cNvPr>
          <p:cNvSpPr txBox="1"/>
          <p:nvPr/>
        </p:nvSpPr>
        <p:spPr>
          <a:xfrm>
            <a:off x="227336" y="163845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08C101E-9793-B78C-F15D-38EC86F90ABB}"/>
              </a:ext>
            </a:extLst>
          </p:cNvPr>
          <p:cNvSpPr txBox="1"/>
          <p:nvPr/>
        </p:nvSpPr>
        <p:spPr>
          <a:xfrm>
            <a:off x="3870912" y="163845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B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3C4E5D9-0A96-DAED-CF2A-A1143C6A37C9}"/>
              </a:ext>
            </a:extLst>
          </p:cNvPr>
          <p:cNvSpPr txBox="1"/>
          <p:nvPr/>
        </p:nvSpPr>
        <p:spPr>
          <a:xfrm>
            <a:off x="7465377" y="163845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C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A50BC40-A920-75B4-D1A3-566013E3344C}"/>
              </a:ext>
            </a:extLst>
          </p:cNvPr>
          <p:cNvSpPr txBox="1"/>
          <p:nvPr/>
        </p:nvSpPr>
        <p:spPr>
          <a:xfrm>
            <a:off x="10820807" y="163845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41237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Diagramm, Grafiksoftware enthält.&#10;&#10;Automatisch generierte Beschreibung">
            <a:extLst>
              <a:ext uri="{FF2B5EF4-FFF2-40B4-BE49-F238E27FC236}">
                <a16:creationId xmlns:a16="http://schemas.microsoft.com/office/drawing/2014/main" id="{F5DD022B-C686-64C9-16DD-38B7F796F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4" t="31139" r="11416" b="25954"/>
          <a:stretch/>
        </p:blipFill>
        <p:spPr>
          <a:xfrm>
            <a:off x="7880297" y="554882"/>
            <a:ext cx="6664378" cy="2298061"/>
          </a:xfrm>
          <a:prstGeom prst="rect">
            <a:avLst/>
          </a:prstGeom>
        </p:spPr>
      </p:pic>
      <p:pic>
        <p:nvPicPr>
          <p:cNvPr id="8" name="Grafik 7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4569D3CC-7BCA-95E4-E832-43B133A2A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9" t="26625" r="2918" b="21344"/>
          <a:stretch/>
        </p:blipFill>
        <p:spPr>
          <a:xfrm>
            <a:off x="7911152" y="3059765"/>
            <a:ext cx="6633523" cy="2298061"/>
          </a:xfrm>
          <a:prstGeom prst="rect">
            <a:avLst/>
          </a:prstGeom>
        </p:spPr>
      </p:pic>
      <p:pic>
        <p:nvPicPr>
          <p:cNvPr id="10" name="Grafik 9" descr="Ein Bild, das Text, Diagramm, Karte, Screenshot enthält.&#10;&#10;Automatisch generierte Beschreibung">
            <a:extLst>
              <a:ext uri="{FF2B5EF4-FFF2-40B4-BE49-F238E27FC236}">
                <a16:creationId xmlns:a16="http://schemas.microsoft.com/office/drawing/2014/main" id="{D25273AB-9CDC-029C-C52E-EC0E1481EA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5" t="26625" r="2918" b="21344"/>
          <a:stretch/>
        </p:blipFill>
        <p:spPr>
          <a:xfrm>
            <a:off x="7911152" y="5564648"/>
            <a:ext cx="6633523" cy="2299905"/>
          </a:xfrm>
          <a:prstGeom prst="rect">
            <a:avLst/>
          </a:prstGeom>
        </p:spPr>
      </p:pic>
      <p:pic>
        <p:nvPicPr>
          <p:cNvPr id="12" name="Grafik 11" descr="Ein Bild, das Text, Diagramm, Screenshot, Karte enthält.&#10;&#10;Automatisch generierte Beschreibung">
            <a:extLst>
              <a:ext uri="{FF2B5EF4-FFF2-40B4-BE49-F238E27FC236}">
                <a16:creationId xmlns:a16="http://schemas.microsoft.com/office/drawing/2014/main" id="{0C8747F0-5E21-2439-3995-65E23FD944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8" t="7264" r="7286" b="1953"/>
          <a:stretch/>
        </p:blipFill>
        <p:spPr>
          <a:xfrm>
            <a:off x="4185381" y="553038"/>
            <a:ext cx="3411292" cy="2299905"/>
          </a:xfrm>
          <a:prstGeom prst="rect">
            <a:avLst/>
          </a:prstGeom>
        </p:spPr>
      </p:pic>
      <p:pic>
        <p:nvPicPr>
          <p:cNvPr id="14" name="Grafik 13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7E33374D-6DCA-5E9C-D8A5-6D0EBB540D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8" t="7263" r="7286" b="2434"/>
          <a:stretch/>
        </p:blipFill>
        <p:spPr>
          <a:xfrm>
            <a:off x="4185381" y="3059765"/>
            <a:ext cx="3429491" cy="2299904"/>
          </a:xfrm>
          <a:prstGeom prst="rect">
            <a:avLst/>
          </a:prstGeom>
        </p:spPr>
      </p:pic>
      <p:pic>
        <p:nvPicPr>
          <p:cNvPr id="16" name="Grafik 15" descr="Ein Bild, das Text, Diagramm, Screenshot, Karte enthält.&#10;&#10;Automatisch generierte Beschreibung">
            <a:extLst>
              <a:ext uri="{FF2B5EF4-FFF2-40B4-BE49-F238E27FC236}">
                <a16:creationId xmlns:a16="http://schemas.microsoft.com/office/drawing/2014/main" id="{8C6AF296-F74B-BFA8-7B57-16E7152123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2" t="7263" r="7220" b="2434"/>
          <a:stretch/>
        </p:blipFill>
        <p:spPr>
          <a:xfrm>
            <a:off x="4185381" y="5564648"/>
            <a:ext cx="3435625" cy="2299904"/>
          </a:xfrm>
          <a:prstGeom prst="rect">
            <a:avLst/>
          </a:prstGeom>
        </p:spPr>
      </p:pic>
      <p:pic>
        <p:nvPicPr>
          <p:cNvPr id="18" name="Grafik 17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62AE2E22-ADE9-B4C9-3548-48487E7A2E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1" t="7937" r="7373" b="1671"/>
          <a:stretch/>
        </p:blipFill>
        <p:spPr>
          <a:xfrm>
            <a:off x="335279" y="553038"/>
            <a:ext cx="3419619" cy="2298061"/>
          </a:xfrm>
          <a:prstGeom prst="rect">
            <a:avLst/>
          </a:prstGeom>
        </p:spPr>
      </p:pic>
      <p:pic>
        <p:nvPicPr>
          <p:cNvPr id="20" name="Grafik 19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4AFA3F62-FB91-F296-A6C2-93A37B05DCB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0" t="7009" r="7305" b="2053"/>
          <a:stretch/>
        </p:blipFill>
        <p:spPr>
          <a:xfrm>
            <a:off x="335279" y="3059764"/>
            <a:ext cx="3402282" cy="2298061"/>
          </a:xfrm>
          <a:prstGeom prst="rect">
            <a:avLst/>
          </a:prstGeom>
        </p:spPr>
      </p:pic>
      <p:pic>
        <p:nvPicPr>
          <p:cNvPr id="22" name="Grafik 21" descr="Ein Bild, das Text, Diagramm, Karte, Screenshot enthält.&#10;&#10;Automatisch generierte Beschreibung">
            <a:extLst>
              <a:ext uri="{FF2B5EF4-FFF2-40B4-BE49-F238E27FC236}">
                <a16:creationId xmlns:a16="http://schemas.microsoft.com/office/drawing/2014/main" id="{FE6E3702-B60B-83C1-8757-BB1962622F4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1" t="7009" r="7095" b="2053"/>
          <a:stretch/>
        </p:blipFill>
        <p:spPr>
          <a:xfrm>
            <a:off x="336553" y="5564648"/>
            <a:ext cx="3418345" cy="2298061"/>
          </a:xfrm>
          <a:prstGeom prst="rect">
            <a:avLst/>
          </a:prstGeom>
        </p:spPr>
      </p:pic>
      <p:pic>
        <p:nvPicPr>
          <p:cNvPr id="24" name="Grafik 23" descr="Ein Bild, das Text, Diagramm, Screenshot, Karte enthält.&#10;&#10;Automatisch generierte Beschreibung">
            <a:extLst>
              <a:ext uri="{FF2B5EF4-FFF2-40B4-BE49-F238E27FC236}">
                <a16:creationId xmlns:a16="http://schemas.microsoft.com/office/drawing/2014/main" id="{70A757A0-44CF-A9F3-D72D-9C8FC625086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0" t="26625" r="2903" b="21505"/>
          <a:stretch/>
        </p:blipFill>
        <p:spPr>
          <a:xfrm>
            <a:off x="7880297" y="10567135"/>
            <a:ext cx="6664378" cy="2294570"/>
          </a:xfrm>
          <a:prstGeom prst="rect">
            <a:avLst/>
          </a:prstGeom>
        </p:spPr>
      </p:pic>
      <p:pic>
        <p:nvPicPr>
          <p:cNvPr id="26" name="Grafik 2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8A39405-DCD6-2F27-1CF6-8F0965C9238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27007" r="2973" b="21250"/>
          <a:stretch/>
        </p:blipFill>
        <p:spPr>
          <a:xfrm>
            <a:off x="7880297" y="13072018"/>
            <a:ext cx="6664378" cy="2294756"/>
          </a:xfrm>
          <a:prstGeom prst="rect">
            <a:avLst/>
          </a:prstGeom>
        </p:spPr>
      </p:pic>
      <p:pic>
        <p:nvPicPr>
          <p:cNvPr id="28" name="Grafik 27" descr="Ein Bild, das Text, Karte, Diagramm, Screenshot enthält.&#10;&#10;Automatisch generierte Beschreibung">
            <a:extLst>
              <a:ext uri="{FF2B5EF4-FFF2-40B4-BE49-F238E27FC236}">
                <a16:creationId xmlns:a16="http://schemas.microsoft.com/office/drawing/2014/main" id="{D951328E-2399-599C-A95C-B8894D1ACC1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1" t="26626" r="3043" b="21250"/>
          <a:stretch/>
        </p:blipFill>
        <p:spPr>
          <a:xfrm>
            <a:off x="7880297" y="15577087"/>
            <a:ext cx="6633523" cy="2300968"/>
          </a:xfrm>
          <a:prstGeom prst="rect">
            <a:avLst/>
          </a:prstGeom>
        </p:spPr>
      </p:pic>
      <p:pic>
        <p:nvPicPr>
          <p:cNvPr id="30" name="Grafik 29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EA25620B-82E6-81AE-7A8D-FC858ED8809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1" t="8065" r="7304" b="2053"/>
          <a:stretch/>
        </p:blipFill>
        <p:spPr>
          <a:xfrm>
            <a:off x="4160958" y="10567135"/>
            <a:ext cx="3435715" cy="2298061"/>
          </a:xfrm>
          <a:prstGeom prst="rect">
            <a:avLst/>
          </a:prstGeom>
        </p:spPr>
      </p:pic>
      <p:pic>
        <p:nvPicPr>
          <p:cNvPr id="32" name="Grafik 31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587CA95-C1AF-9085-2969-FE405935BFF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1" t="7076" r="7514" b="2308"/>
          <a:stretch/>
        </p:blipFill>
        <p:spPr>
          <a:xfrm>
            <a:off x="4233713" y="13084439"/>
            <a:ext cx="3362960" cy="2269913"/>
          </a:xfrm>
          <a:prstGeom prst="rect">
            <a:avLst/>
          </a:prstGeom>
        </p:spPr>
      </p:pic>
      <p:pic>
        <p:nvPicPr>
          <p:cNvPr id="34" name="Grafik 33" descr="Ein Bild, das Text, Screenshot, Diagramm, Karte enthält.&#10;&#10;Automatisch generierte Beschreibung">
            <a:extLst>
              <a:ext uri="{FF2B5EF4-FFF2-40B4-BE49-F238E27FC236}">
                <a16:creationId xmlns:a16="http://schemas.microsoft.com/office/drawing/2014/main" id="{FD9680E3-FC86-F39A-76AC-4601596709E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1" t="7165" r="7443" b="1926"/>
          <a:stretch/>
        </p:blipFill>
        <p:spPr>
          <a:xfrm>
            <a:off x="4160958" y="15573595"/>
            <a:ext cx="3435715" cy="2324311"/>
          </a:xfrm>
          <a:prstGeom prst="rect">
            <a:avLst/>
          </a:prstGeom>
        </p:spPr>
      </p:pic>
      <p:pic>
        <p:nvPicPr>
          <p:cNvPr id="36" name="Grafik 35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F443A768-C382-1442-0ADC-B961DBFC014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1" t="7165" r="7373" b="2181"/>
          <a:stretch/>
        </p:blipFill>
        <p:spPr>
          <a:xfrm>
            <a:off x="326269" y="10521996"/>
            <a:ext cx="3411292" cy="2294821"/>
          </a:xfrm>
          <a:prstGeom prst="rect">
            <a:avLst/>
          </a:prstGeom>
        </p:spPr>
      </p:pic>
      <p:pic>
        <p:nvPicPr>
          <p:cNvPr id="38" name="Grafik 37" descr="Ein Bild, das Text, Screenshot, Display, Diagramm enthält.&#10;&#10;Automatisch generierte Beschreibung">
            <a:extLst>
              <a:ext uri="{FF2B5EF4-FFF2-40B4-BE49-F238E27FC236}">
                <a16:creationId xmlns:a16="http://schemas.microsoft.com/office/drawing/2014/main" id="{4ED412E4-D903-1732-6C20-F06496F5458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0" t="6944" r="7444" b="2307"/>
          <a:stretch/>
        </p:blipFill>
        <p:spPr>
          <a:xfrm>
            <a:off x="335279" y="13085835"/>
            <a:ext cx="3407358" cy="2303210"/>
          </a:xfrm>
          <a:prstGeom prst="rect">
            <a:avLst/>
          </a:prstGeom>
        </p:spPr>
      </p:pic>
      <p:pic>
        <p:nvPicPr>
          <p:cNvPr id="40" name="Grafik 39" descr="Ein Bild, das Text, Diagramm, Screenshot, Karte enthält.&#10;&#10;Automatisch generierte Beschreibung">
            <a:extLst>
              <a:ext uri="{FF2B5EF4-FFF2-40B4-BE49-F238E27FC236}">
                <a16:creationId xmlns:a16="http://schemas.microsoft.com/office/drawing/2014/main" id="{C2B7657A-CB65-4231-06A6-DFABF013E68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0" t="7788" r="7444" b="1926"/>
          <a:stretch/>
        </p:blipFill>
        <p:spPr>
          <a:xfrm>
            <a:off x="301846" y="15587333"/>
            <a:ext cx="3435715" cy="2310573"/>
          </a:xfrm>
          <a:prstGeom prst="rect">
            <a:avLst/>
          </a:prstGeom>
        </p:spPr>
      </p:pic>
      <p:sp>
        <p:nvSpPr>
          <p:cNvPr id="41" name="Textfeld 85">
            <a:extLst>
              <a:ext uri="{FF2B5EF4-FFF2-40B4-BE49-F238E27FC236}">
                <a16:creationId xmlns:a16="http://schemas.microsoft.com/office/drawing/2014/main" id="{A5BDCFCF-5391-D108-C54B-54C416FB9AD7}"/>
              </a:ext>
            </a:extLst>
          </p:cNvPr>
          <p:cNvSpPr txBox="1"/>
          <p:nvPr/>
        </p:nvSpPr>
        <p:spPr>
          <a:xfrm>
            <a:off x="10402257" y="102757"/>
            <a:ext cx="25923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 err="1"/>
              <a:t>CyTOF</a:t>
            </a:r>
            <a:r>
              <a:rPr lang="de-DE" sz="2400" dirty="0"/>
              <a:t> (Oetjen)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6FECE5C-9341-3F46-02AC-9EF582A103AF}"/>
              </a:ext>
            </a:extLst>
          </p:cNvPr>
          <p:cNvSpPr txBox="1"/>
          <p:nvPr/>
        </p:nvSpPr>
        <p:spPr>
          <a:xfrm>
            <a:off x="8137318" y="1042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C</a:t>
            </a:r>
          </a:p>
        </p:txBody>
      </p:sp>
      <p:sp>
        <p:nvSpPr>
          <p:cNvPr id="43" name="Textfeld 85">
            <a:extLst>
              <a:ext uri="{FF2B5EF4-FFF2-40B4-BE49-F238E27FC236}">
                <a16:creationId xmlns:a16="http://schemas.microsoft.com/office/drawing/2014/main" id="{4CDA1184-741D-27A7-4CFE-6A74C69EE044}"/>
              </a:ext>
            </a:extLst>
          </p:cNvPr>
          <p:cNvSpPr txBox="1"/>
          <p:nvPr/>
        </p:nvSpPr>
        <p:spPr>
          <a:xfrm>
            <a:off x="1385952" y="87968"/>
            <a:ext cx="1819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/>
              <a:t> FACS (Hofer)</a:t>
            </a:r>
          </a:p>
        </p:txBody>
      </p:sp>
      <p:sp>
        <p:nvSpPr>
          <p:cNvPr id="44" name="Textfeld 85">
            <a:extLst>
              <a:ext uri="{FF2B5EF4-FFF2-40B4-BE49-F238E27FC236}">
                <a16:creationId xmlns:a16="http://schemas.microsoft.com/office/drawing/2014/main" id="{04E2400F-17EC-C5C5-1EF7-A956DCDCCC8F}"/>
              </a:ext>
            </a:extLst>
          </p:cNvPr>
          <p:cNvSpPr txBox="1"/>
          <p:nvPr/>
        </p:nvSpPr>
        <p:spPr>
          <a:xfrm>
            <a:off x="5105938" y="87967"/>
            <a:ext cx="1547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/>
              <a:t>FACS (HIV)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B4AB978F-A8F3-8CD2-1944-1346D6A55088}"/>
              </a:ext>
            </a:extLst>
          </p:cNvPr>
          <p:cNvSpPr txBox="1"/>
          <p:nvPr/>
        </p:nvSpPr>
        <p:spPr>
          <a:xfrm>
            <a:off x="453612" y="-436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A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860DA1E4-8DA7-777F-12F0-1A50303D0C52}"/>
              </a:ext>
            </a:extLst>
          </p:cNvPr>
          <p:cNvSpPr txBox="1"/>
          <p:nvPr/>
        </p:nvSpPr>
        <p:spPr>
          <a:xfrm>
            <a:off x="4309887" y="1042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B</a:t>
            </a:r>
          </a:p>
        </p:txBody>
      </p:sp>
      <p:sp>
        <p:nvSpPr>
          <p:cNvPr id="47" name="Textfeld 85">
            <a:extLst>
              <a:ext uri="{FF2B5EF4-FFF2-40B4-BE49-F238E27FC236}">
                <a16:creationId xmlns:a16="http://schemas.microsoft.com/office/drawing/2014/main" id="{0775A967-7057-A182-AE88-D75F2815572F}"/>
              </a:ext>
            </a:extLst>
          </p:cNvPr>
          <p:cNvSpPr txBox="1"/>
          <p:nvPr/>
        </p:nvSpPr>
        <p:spPr>
          <a:xfrm>
            <a:off x="10717217" y="9970783"/>
            <a:ext cx="25923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 err="1"/>
              <a:t>CyTOF</a:t>
            </a:r>
            <a:r>
              <a:rPr lang="de-DE" sz="2400" dirty="0"/>
              <a:t> (Oetjen)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3C76DC9-C711-EC34-7E3F-CA8E6B555924}"/>
              </a:ext>
            </a:extLst>
          </p:cNvPr>
          <p:cNvSpPr txBox="1"/>
          <p:nvPr/>
        </p:nvSpPr>
        <p:spPr>
          <a:xfrm>
            <a:off x="8452278" y="9878451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C</a:t>
            </a:r>
          </a:p>
        </p:txBody>
      </p:sp>
      <p:sp>
        <p:nvSpPr>
          <p:cNvPr id="49" name="Textfeld 85">
            <a:extLst>
              <a:ext uri="{FF2B5EF4-FFF2-40B4-BE49-F238E27FC236}">
                <a16:creationId xmlns:a16="http://schemas.microsoft.com/office/drawing/2014/main" id="{1F813568-E68B-32DF-7A45-20011E87E91B}"/>
              </a:ext>
            </a:extLst>
          </p:cNvPr>
          <p:cNvSpPr txBox="1"/>
          <p:nvPr/>
        </p:nvSpPr>
        <p:spPr>
          <a:xfrm>
            <a:off x="1700912" y="9955994"/>
            <a:ext cx="1819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/>
              <a:t> FACS (Hofer)</a:t>
            </a:r>
          </a:p>
        </p:txBody>
      </p:sp>
      <p:sp>
        <p:nvSpPr>
          <p:cNvPr id="50" name="Textfeld 85">
            <a:extLst>
              <a:ext uri="{FF2B5EF4-FFF2-40B4-BE49-F238E27FC236}">
                <a16:creationId xmlns:a16="http://schemas.microsoft.com/office/drawing/2014/main" id="{65C52E7D-79A2-F9C7-FA19-C3F9B4E49394}"/>
              </a:ext>
            </a:extLst>
          </p:cNvPr>
          <p:cNvSpPr txBox="1"/>
          <p:nvPr/>
        </p:nvSpPr>
        <p:spPr>
          <a:xfrm>
            <a:off x="5420898" y="9955993"/>
            <a:ext cx="1547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/>
              <a:t>FACS (HIV)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B6FFD5CA-820C-3E6D-416D-CA28460163A9}"/>
              </a:ext>
            </a:extLst>
          </p:cNvPr>
          <p:cNvSpPr txBox="1"/>
          <p:nvPr/>
        </p:nvSpPr>
        <p:spPr>
          <a:xfrm>
            <a:off x="768572" y="9863659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A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A8EC46-30A0-21A7-1A9D-B8641FDEF543}"/>
              </a:ext>
            </a:extLst>
          </p:cNvPr>
          <p:cNvSpPr txBox="1"/>
          <p:nvPr/>
        </p:nvSpPr>
        <p:spPr>
          <a:xfrm>
            <a:off x="4624847" y="9878451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B</a:t>
            </a:r>
          </a:p>
        </p:txBody>
      </p:sp>
      <p:sp>
        <p:nvSpPr>
          <p:cNvPr id="53" name="Textfeld 85">
            <a:extLst>
              <a:ext uri="{FF2B5EF4-FFF2-40B4-BE49-F238E27FC236}">
                <a16:creationId xmlns:a16="http://schemas.microsoft.com/office/drawing/2014/main" id="{43B0FCE9-0D15-EDD9-0806-E0D1593CEF22}"/>
              </a:ext>
            </a:extLst>
          </p:cNvPr>
          <p:cNvSpPr txBox="1"/>
          <p:nvPr/>
        </p:nvSpPr>
        <p:spPr>
          <a:xfrm>
            <a:off x="-1703325" y="13224847"/>
            <a:ext cx="1547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/>
              <a:t>RBF SVM</a:t>
            </a:r>
          </a:p>
        </p:txBody>
      </p:sp>
      <p:sp>
        <p:nvSpPr>
          <p:cNvPr id="54" name="Textfeld 85">
            <a:extLst>
              <a:ext uri="{FF2B5EF4-FFF2-40B4-BE49-F238E27FC236}">
                <a16:creationId xmlns:a16="http://schemas.microsoft.com/office/drawing/2014/main" id="{4FDBB1BE-A3A3-5F93-908C-FB7D8A25CCAE}"/>
              </a:ext>
            </a:extLst>
          </p:cNvPr>
          <p:cNvSpPr txBox="1"/>
          <p:nvPr/>
        </p:nvSpPr>
        <p:spPr>
          <a:xfrm>
            <a:off x="-1879600" y="3977961"/>
            <a:ext cx="1723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/>
              <a:t>Linear SVM</a:t>
            </a:r>
          </a:p>
        </p:txBody>
      </p:sp>
    </p:spTree>
    <p:extLst>
      <p:ext uri="{BB962C8B-B14F-4D97-AF65-F5344CB8AC3E}">
        <p14:creationId xmlns:p14="http://schemas.microsoft.com/office/powerpoint/2010/main" val="1177565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1605</Words>
  <Application>Microsoft Office PowerPoint</Application>
  <PresentationFormat>Benutzerdefiniert</PresentationFormat>
  <Paragraphs>846</Paragraphs>
  <Slides>35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Lucida Console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Friedrich, Vincent David</dc:creator>
  <cp:lastModifiedBy>Friedrich, Vincent David</cp:lastModifiedBy>
  <cp:revision>53</cp:revision>
  <dcterms:created xsi:type="dcterms:W3CDTF">2023-04-17T09:17:02Z</dcterms:created>
  <dcterms:modified xsi:type="dcterms:W3CDTF">2023-08-21T19:07:44Z</dcterms:modified>
</cp:coreProperties>
</file>